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63" r:id="rId6"/>
    <p:sldId id="265" r:id="rId7"/>
    <p:sldId id="266" r:id="rId8"/>
    <p:sldId id="264" r:id="rId9"/>
    <p:sldId id="267" r:id="rId10"/>
    <p:sldId id="268" r:id="rId11"/>
    <p:sldId id="258" r:id="rId12"/>
    <p:sldId id="269" r:id="rId13"/>
    <p:sldId id="260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595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6297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13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05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3315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1173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09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3122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668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1815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265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B376E5-43F7-418F-B08C-E7117A1DD503}" type="datetimeFigureOut">
              <a:rPr lang="pt-BR" smtClean="0"/>
              <a:t>05/12/2023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DA02F-E3FF-485B-9D63-16A01627DD8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552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3AFC6B-2E1F-854B-856A-F2C13AACC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musica romantica, EM ALGUM LUGAR DO PASSADO">
            <a:hlinkClick r:id="" action="ppaction://media"/>
            <a:extLst>
              <a:ext uri="{FF2B5EF4-FFF2-40B4-BE49-F238E27FC236}">
                <a16:creationId xmlns:a16="http://schemas.microsoft.com/office/drawing/2014/main" id="{02F817FA-AD04-7086-9ADF-50B10F113E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5253" y="2273576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11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C4907B-28D9-2BF2-D41D-8C657DFBF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EDFCD92-826F-87A4-FB83-C720914AE133}"/>
              </a:ext>
            </a:extLst>
          </p:cNvPr>
          <p:cNvSpPr/>
          <p:nvPr/>
        </p:nvSpPr>
        <p:spPr>
          <a:xfrm>
            <a:off x="3391613" y="1113183"/>
            <a:ext cx="2360774" cy="83078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Ontem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F9A34FD-A4F5-6476-0F35-97056CF58F5D}"/>
              </a:ext>
            </a:extLst>
          </p:cNvPr>
          <p:cNvSpPr/>
          <p:nvPr/>
        </p:nvSpPr>
        <p:spPr>
          <a:xfrm>
            <a:off x="2178915" y="2851234"/>
            <a:ext cx="4786168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Isnard Castello Branco </a:t>
            </a:r>
            <a:r>
              <a:rPr lang="pt-BR" sz="4050" b="1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Sleão</a:t>
            </a:r>
            <a:endParaRPr lang="pt-BR" sz="4050" b="1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05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353CF6F-5832-0FE1-B150-F03B25DBA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80DA018-5243-3589-7E86-FA1DC0AB32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14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ipple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353CF6F-5832-0FE1-B150-F03B25DBA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B08A3B6-4783-2919-7711-A3E90B85C6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0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C4907B-28D9-2BF2-D41D-8C657DFBF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EC153FC-64FC-C847-3877-79AD6F6C7538}"/>
              </a:ext>
            </a:extLst>
          </p:cNvPr>
          <p:cNvSpPr txBox="1"/>
          <p:nvPr/>
        </p:nvSpPr>
        <p:spPr>
          <a:xfrm>
            <a:off x="1721691" y="1267546"/>
            <a:ext cx="5700619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poesia em sonhos descrevi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voltavas pra mim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aconchegavas devagarzinho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querendo viver talvez um amor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nunca teria fim.</a:t>
            </a:r>
          </a:p>
        </p:txBody>
      </p:sp>
    </p:spTree>
    <p:extLst>
      <p:ext uri="{BB962C8B-B14F-4D97-AF65-F5344CB8AC3E}">
        <p14:creationId xmlns:p14="http://schemas.microsoft.com/office/powerpoint/2010/main" val="236896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353CF6F-5832-0FE1-B150-F03B25DBA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1C4BD3B-CBCB-AA8A-1BD7-B8EE6DA1F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439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/>
      </p:transition>
    </mc:Choice>
    <mc:Fallback>
      <p:transition spd="slow" advTm="3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353CF6F-5832-0FE1-B150-F03B25DBA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3A66B37-B64B-2EC2-B4EF-8539B4E16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45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d"/>
      </p:transition>
    </mc:Choice>
    <mc:Fallback xmlns="">
      <p:transition spd="slow" advTm="3000">
        <p:push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C4907B-28D9-2BF2-D41D-8C657DFBF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C5E7D8-90CC-C7C4-BDE4-7F81DE00208A}"/>
              </a:ext>
            </a:extLst>
          </p:cNvPr>
          <p:cNvSpPr txBox="1"/>
          <p:nvPr/>
        </p:nvSpPr>
        <p:spPr>
          <a:xfrm>
            <a:off x="1664794" y="1093304"/>
            <a:ext cx="5814412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de mansinho soluçavas citando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amavas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E, eu fraquejava de amor intenso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queria você só para mim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deixava derreter diante de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teu aconchego enfim.</a:t>
            </a:r>
          </a:p>
        </p:txBody>
      </p:sp>
    </p:spTree>
    <p:extLst>
      <p:ext uri="{BB962C8B-B14F-4D97-AF65-F5344CB8AC3E}">
        <p14:creationId xmlns:p14="http://schemas.microsoft.com/office/powerpoint/2010/main" val="336365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353CF6F-5832-0FE1-B150-F03B25DBA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1529B9E-6E0A-1893-534C-26839A49DD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32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conveyor dir="r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353CF6F-5832-0FE1-B150-F03B25DBA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55493FF-1763-84C9-B94D-B636DE582A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1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ythrough hasBounce="1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:a16="http://schemas.microsoft.com/office/drawing/2014/main" id="{2BE2DA5A-7E76-BEC5-E439-E8B7EAE5887C}"/>
              </a:ext>
            </a:extLst>
          </p:cNvPr>
          <p:cNvSpPr txBox="1"/>
          <p:nvPr/>
        </p:nvSpPr>
        <p:spPr>
          <a:xfrm>
            <a:off x="565642" y="4325881"/>
            <a:ext cx="3315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24A40FF-1909-AA78-F091-1363D6784B4F}"/>
              </a:ext>
            </a:extLst>
          </p:cNvPr>
          <p:cNvSpPr txBox="1"/>
          <p:nvPr/>
        </p:nvSpPr>
        <p:spPr>
          <a:xfrm>
            <a:off x="5824332" y="4383157"/>
            <a:ext cx="1729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5918217-5760-EDCB-6F16-D91BF86A3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9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353CF6F-5832-0FE1-B150-F03B25DBA2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703D49C-262F-BD98-2473-EB86CB4F4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05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window dir="vert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EC4907B-28D9-2BF2-D41D-8C657DFBF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B69432-FCC7-A03C-E450-AC88033B2DA9}"/>
              </a:ext>
            </a:extLst>
          </p:cNvPr>
          <p:cNvSpPr txBox="1"/>
          <p:nvPr/>
        </p:nvSpPr>
        <p:spPr>
          <a:xfrm>
            <a:off x="1565820" y="854765"/>
            <a:ext cx="5771132" cy="35260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Em Algum Lugar do Passado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94764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5000">
        <p14:flip dir="r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140</TotalTime>
  <Words>121</Words>
  <Application>Microsoft Office PowerPoint</Application>
  <PresentationFormat>Apresentação na tela (16:9)</PresentationFormat>
  <Paragraphs>24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2023-11-28T23:59:23Z</dcterms:created>
  <dcterms:modified xsi:type="dcterms:W3CDTF">2023-12-05T23:14:52Z</dcterms:modified>
</cp:coreProperties>
</file>