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4" r:id="rId10"/>
    <p:sldId id="266" r:id="rId11"/>
    <p:sldId id="263" r:id="rId12"/>
    <p:sldId id="267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AA9D2F-70ED-44DD-9DB7-AE9C150A65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81E53AE-FE6F-421F-90A0-9E445AF4C5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EE3A6FC-B6B9-4511-8EAC-56A1E6D69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7C1B4-E427-4DCB-983F-A0C8494E6EE3}" type="datetimeFigureOut">
              <a:rPr lang="pt-BR" smtClean="0"/>
              <a:t>08/02/2021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0B99AD1-A549-49F6-822C-95532E53D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DAF5811-66B9-4660-93B2-73CF78DD8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F1127-029E-4427-ADC9-28A6C0B2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6453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56FFEC-45E5-4B4F-AA67-963C3D1CE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F94CF08-D84E-4469-81AF-97A4417FB9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8183331-8E85-4A22-B2C9-766085B98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7C1B4-E427-4DCB-983F-A0C8494E6EE3}" type="datetimeFigureOut">
              <a:rPr lang="pt-BR" smtClean="0"/>
              <a:t>08/02/2021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2D89C5C-42DD-4064-B98F-0056C25B1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E37E181-3EDB-4DB0-8569-930AA8E43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F1127-029E-4427-ADC9-28A6C0B2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5151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2EB93A-8555-400F-991C-6167B7213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2B929E9-F0F0-4CB3-840F-36FF59B4DF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A357E4D-4819-471F-8081-85DF42C3F4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7C1B4-E427-4DCB-983F-A0C8494E6EE3}" type="datetimeFigureOut">
              <a:rPr lang="pt-BR" smtClean="0"/>
              <a:t>08/02/2021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FCBB0B2-1160-4283-B34C-7B9B141CC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ACEAB23-85A3-474E-B432-06DC289D2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F1127-029E-4427-ADC9-28A6C0B2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3832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2DBE8B-3882-4421-8C38-00840AA83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2137506-4589-4FB0-ABC1-DF176E2E7A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5BEE6D7F-ABB8-4A4F-8787-C240664CE5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9AFF9AB-ED36-4AA1-A9F2-F7F58B517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7C1B4-E427-4DCB-983F-A0C8494E6EE3}" type="datetimeFigureOut">
              <a:rPr lang="pt-BR" smtClean="0"/>
              <a:t>08/02/2021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4E5C6FF-5CB4-4B73-951D-6A74ED0EE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78037BF-09DB-4B0F-8980-1FB7E8F75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F1127-029E-4427-ADC9-28A6C0B2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8137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0BEAC1-9CA5-4DB8-B44D-97604835C4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3B01F7E-7070-4C62-B372-54D585306E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106E16AE-89E4-4648-922F-9766CB6414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BDA1D3DB-F35C-4836-89B1-06996B943D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88684794-5996-40E3-A25C-51507296A9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2ADE508A-E6F9-4F7E-B67D-C8293142E2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7C1B4-E427-4DCB-983F-A0C8494E6EE3}" type="datetimeFigureOut">
              <a:rPr lang="pt-BR" smtClean="0"/>
              <a:t>08/02/2021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063A9EDD-0C8E-4458-96CE-E602D80D6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7C1ECF8E-CC10-4B85-AD9B-87ADB6671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F1127-029E-4427-ADC9-28A6C0B2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2373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3F5EAD-DA63-4295-BF81-1985F90F4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1A923B7F-E364-42CF-9045-60080C2DD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7C1B4-E427-4DCB-983F-A0C8494E6EE3}" type="datetimeFigureOut">
              <a:rPr lang="pt-BR" smtClean="0"/>
              <a:t>08/02/2021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43ED0B32-E090-4E0A-A5B2-2E7C24E39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66DAA2AD-6C91-4CA7-A599-F11101FE4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F1127-029E-4427-ADC9-28A6C0B2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0306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F36F800D-4B2C-4B5A-9B02-0C308250D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7C1B4-E427-4DCB-983F-A0C8494E6EE3}" type="datetimeFigureOut">
              <a:rPr lang="pt-BR" smtClean="0"/>
              <a:t>08/02/2021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3479C7B5-8CA8-4FEA-897B-310EF0196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C1E60DBE-1281-4FA5-9DA3-9578D9984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F1127-029E-4427-ADC9-28A6C0B2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4335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9DCD8F-5B18-4EED-BCE6-8FFA6556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80ACD11-2AC3-490C-8576-AFF5FEA88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1A2E3F1-43B8-47CD-9AB5-21ECA01D9A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2B9AEAA-6281-42C9-900E-3AD079909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7C1B4-E427-4DCB-983F-A0C8494E6EE3}" type="datetimeFigureOut">
              <a:rPr lang="pt-BR" smtClean="0"/>
              <a:t>08/02/2021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BA8FBED-C33E-4DB8-90CE-29A9E2180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B9BF312-7601-4D49-A15C-03413F302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F1127-029E-4427-ADC9-28A6C0B2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4464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D99A6F-75FD-467B-AF46-ED665E6A2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A52E112A-79BE-40E4-9AEC-B75AD88F81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0FF18914-6C1D-46F1-9F3D-F3AB55FB6A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E81BF9A6-AE23-4892-AA0F-0BF721919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7C1B4-E427-4DCB-983F-A0C8494E6EE3}" type="datetimeFigureOut">
              <a:rPr lang="pt-BR" smtClean="0"/>
              <a:t>08/02/2021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657311E-DBB7-4F6B-ABF3-10E224CFB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05B7E13-914B-4242-9F3A-A6F030F32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F1127-029E-4427-ADC9-28A6C0B2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1705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230206-1D8D-4B4A-BBFE-479E165CDA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11B160C4-40E2-425E-80A6-2443C118F1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894F8E5-D317-4BFC-A21A-0F2BB5DFB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7C1B4-E427-4DCB-983F-A0C8494E6EE3}" type="datetimeFigureOut">
              <a:rPr lang="pt-BR" smtClean="0"/>
              <a:t>08/02/2021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7C96471-48DB-46C5-8339-CFCADAD8E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066F0AB-DFB9-4EA7-B487-626264ED5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F1127-029E-4427-ADC9-28A6C0B2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5309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185759A-0282-4825-8C7F-BDBD62A3C6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7439219-BF1D-4C36-8DD6-EE6AE226F0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75F3555-3683-457B-A024-29CB75684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7C1B4-E427-4DCB-983F-A0C8494E6EE3}" type="datetimeFigureOut">
              <a:rPr lang="pt-BR" smtClean="0"/>
              <a:t>08/02/2021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E9A3698-11C8-416E-AE6F-C98326855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C59E4D2-34F6-4D5D-BA28-B21ACE1C08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F1127-029E-4427-ADC9-28A6C0B2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2629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C843BDA9-CA25-496A-A10E-A3A38C8AB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388862E2-6A44-44C8-B954-8D2966A1B6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D4AAF2F-2F30-4F4D-B693-71F7EC913D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7C1B4-E427-4DCB-983F-A0C8494E6EE3}" type="datetimeFigureOut">
              <a:rPr lang="pt-BR" smtClean="0"/>
              <a:t>08/02/2021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5EA918C-94A0-4B01-B294-88F017F514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4C3CB6C-CFD9-423E-BB0E-94D8BD3460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F1127-029E-4427-ADC9-28A6C0B296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6076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cmenegatt2016@gmail.com" TargetMode="External"/><Relationship Id="rId5" Type="http://schemas.openxmlformats.org/officeDocument/2006/relationships/hyperlink" Target="http://www.youtube.com/c/CleoniceMenegattGoelzer" TargetMode="External"/><Relationship Id="rId4" Type="http://schemas.openxmlformats.org/officeDocument/2006/relationships/hyperlink" Target="http://www.sergrasan.com.br/cleo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quarela do Brasil Instrumental   Amilson Godoy e Orquestra Arte Viva">
            <a:hlinkClick r:id="" action="ppaction://media"/>
            <a:extLst>
              <a:ext uri="{FF2B5EF4-FFF2-40B4-BE49-F238E27FC236}">
                <a16:creationId xmlns:a16="http://schemas.microsoft.com/office/drawing/2014/main" id="{57BEB1E9-4704-4EB7-8AF4-ED4B9AE0D7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848139" y="32964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038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Texto, Carta, Quadro de comunicações&#10;&#10;Descrição gerada automaticamente">
            <a:extLst>
              <a:ext uri="{FF2B5EF4-FFF2-40B4-BE49-F238E27FC236}">
                <a16:creationId xmlns:a16="http://schemas.microsoft.com/office/drawing/2014/main" id="{4F9722DD-74BA-4AE3-8D9F-64077A8495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A5016F26-B7F4-4CC9-80E1-B089D1E79373}"/>
              </a:ext>
            </a:extLst>
          </p:cNvPr>
          <p:cNvSpPr/>
          <p:nvPr/>
        </p:nvSpPr>
        <p:spPr>
          <a:xfrm>
            <a:off x="3823689" y="1565555"/>
            <a:ext cx="508594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CC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País de Bundões!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03C5037D-FA82-4FB7-8E6E-47FFA5EB87DE}"/>
              </a:ext>
            </a:extLst>
          </p:cNvPr>
          <p:cNvSpPr/>
          <p:nvPr/>
        </p:nvSpPr>
        <p:spPr>
          <a:xfrm>
            <a:off x="3465365" y="3140040"/>
            <a:ext cx="5617651" cy="188017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CC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Uma Crônica de</a:t>
            </a:r>
          </a:p>
          <a:p>
            <a:pPr algn="ctr"/>
            <a:endParaRPr lang="pt-BR" sz="5400" b="1" dirty="0">
              <a:ln>
                <a:solidFill>
                  <a:srgbClr val="FFCCFF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anose="03060402040406080204" pitchFamily="66" charset="0"/>
            </a:endParaRPr>
          </a:p>
          <a:p>
            <a:pPr algn="ctr"/>
            <a:endParaRPr lang="pt-BR" sz="5400" b="1" cap="none" spc="0" dirty="0">
              <a:ln>
                <a:solidFill>
                  <a:srgbClr val="FFCCFF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anose="03060402040406080204" pitchFamily="66" charset="0"/>
            </a:endParaRPr>
          </a:p>
          <a:p>
            <a:pPr algn="ctr"/>
            <a:r>
              <a:rPr lang="pt-BR" sz="7200" b="1" dirty="0" err="1">
                <a:ln>
                  <a:solidFill>
                    <a:srgbClr val="FFCC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Sônyah</a:t>
            </a:r>
            <a:r>
              <a:rPr lang="pt-BR" sz="7200" b="1" dirty="0">
                <a:ln>
                  <a:solidFill>
                    <a:srgbClr val="FFCC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Moreira</a:t>
            </a:r>
            <a:endParaRPr lang="pt-BR" sz="7200" b="1" cap="none" spc="0" dirty="0">
              <a:ln>
                <a:solidFill>
                  <a:srgbClr val="FFCCFF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6355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 descr="Texto, Carta&#10;&#10;Descrição gerada automaticamente">
            <a:extLst>
              <a:ext uri="{FF2B5EF4-FFF2-40B4-BE49-F238E27FC236}">
                <a16:creationId xmlns:a16="http://schemas.microsoft.com/office/drawing/2014/main" id="{3C328BFD-2365-483A-81EF-72EFD78D07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408" y="0"/>
            <a:ext cx="6612592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6831B4B6-4920-4E3B-A79F-C1860F424B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430" y="393558"/>
            <a:ext cx="4649309" cy="5600133"/>
          </a:xfrm>
          <a:prstGeom prst="rect">
            <a:avLst/>
          </a:prstGeom>
        </p:spPr>
      </p:pic>
      <p:pic>
        <p:nvPicPr>
          <p:cNvPr id="20" name="Imagem 19" descr="Mulher de blusa branca&#10;&#10;Descrição gerada automaticamente com confiança média">
            <a:extLst>
              <a:ext uri="{FF2B5EF4-FFF2-40B4-BE49-F238E27FC236}">
                <a16:creationId xmlns:a16="http://schemas.microsoft.com/office/drawing/2014/main" id="{1D4C4812-80CA-4FB7-9B01-A08D0FB5AC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560" y="314609"/>
            <a:ext cx="4199769" cy="560013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2" name="CaixaDeTexto 21">
            <a:extLst>
              <a:ext uri="{FF2B5EF4-FFF2-40B4-BE49-F238E27FC236}">
                <a16:creationId xmlns:a16="http://schemas.microsoft.com/office/drawing/2014/main" id="{5140AF19-8F4A-4066-8D59-2A5549DCA515}"/>
              </a:ext>
            </a:extLst>
          </p:cNvPr>
          <p:cNvSpPr txBox="1"/>
          <p:nvPr/>
        </p:nvSpPr>
        <p:spPr>
          <a:xfrm>
            <a:off x="5838842" y="612844"/>
            <a:ext cx="6093724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Natural de São Paulo (SP),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e atualmente , morando em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Votorantim (SP), é formada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em Administração de Empresas 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Pós-graduada em Controladoria.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Pesquisadora de Religião,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História da Antiguidade, 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Filosofia e Astronomia</a:t>
            </a:r>
            <a:r>
              <a:rPr lang="pt-BR" sz="3600" dirty="0">
                <a:latin typeface="Pristina" panose="03060402040406080204" pitchFamily="66" charset="0"/>
              </a:rPr>
              <a:t>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Tem suas crônicas publicadas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também no Jornal Virtual ROL.</a:t>
            </a:r>
          </a:p>
        </p:txBody>
      </p:sp>
    </p:spTree>
    <p:extLst>
      <p:ext uri="{BB962C8B-B14F-4D97-AF65-F5344CB8AC3E}">
        <p14:creationId xmlns:p14="http://schemas.microsoft.com/office/powerpoint/2010/main" val="2413904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20000">
        <p15:prstTrans prst="wind"/>
      </p:transition>
    </mc:Choice>
    <mc:Fallback>
      <p:transition spd="slow" advTm="2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xto, Carta, Quadro de comunicações&#10;&#10;Descrição gerada automaticamente">
            <a:extLst>
              <a:ext uri="{FF2B5EF4-FFF2-40B4-BE49-F238E27FC236}">
                <a16:creationId xmlns:a16="http://schemas.microsoft.com/office/drawing/2014/main" id="{3CAFE42A-10C0-463F-A423-D66A7FB5F8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61ECD518-449F-4EFA-89A7-1157AA1E6A0E}"/>
              </a:ext>
            </a:extLst>
          </p:cNvPr>
          <p:cNvSpPr txBox="1"/>
          <p:nvPr/>
        </p:nvSpPr>
        <p:spPr>
          <a:xfrm>
            <a:off x="1653918" y="944399"/>
            <a:ext cx="8884163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Era uma vez… Um país em terras longínquas,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no fim do mundo. Esse belo país, com florestas maravilhosas,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povo festeiro e miscigenado como em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nenhum outro lugar. Uma mistura de raças e cores e que,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com isso faz desse magnífico país uma sumidade.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Com todas essas características, esse povo foi forjado no fogo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no calor do sangue, sobrevivem aos mais descalabros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absurdos políticos, e, sem perderem a ginga e o humor,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dizem que, em qualquer outro lugar, já haveria uma guerra civil.</a:t>
            </a:r>
          </a:p>
        </p:txBody>
      </p:sp>
    </p:spTree>
    <p:extLst>
      <p:ext uri="{BB962C8B-B14F-4D97-AF65-F5344CB8AC3E}">
        <p14:creationId xmlns:p14="http://schemas.microsoft.com/office/powerpoint/2010/main" val="413713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600" advTm="44000">
        <p14:prism dir="u" isContent="1" isInverted="1"/>
      </p:transition>
    </mc:Choice>
    <mc:Fallback>
      <p:transition spd="slow" advTm="4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xto, Carta, Quadro de comunicações&#10;&#10;Descrição gerada automaticamente">
            <a:extLst>
              <a:ext uri="{FF2B5EF4-FFF2-40B4-BE49-F238E27FC236}">
                <a16:creationId xmlns:a16="http://schemas.microsoft.com/office/drawing/2014/main" id="{729E7502-CFA6-4BEB-BA78-BF2BBA7439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6E80F18A-F2A9-4425-84E5-0D66088F63FC}"/>
              </a:ext>
            </a:extLst>
          </p:cNvPr>
          <p:cNvSpPr txBox="1"/>
          <p:nvPr/>
        </p:nvSpPr>
        <p:spPr>
          <a:xfrm>
            <a:off x="530087" y="823175"/>
            <a:ext cx="11025809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Vamos chamar esse pitoresco pais de </a:t>
            </a:r>
            <a:r>
              <a:rPr lang="pt-BR" sz="3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Bundolândia</a:t>
            </a:r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,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consequentemente seus habitantes são os </a:t>
            </a:r>
            <a:r>
              <a:rPr lang="pt-BR" sz="3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bundolandezes</a:t>
            </a:r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,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ou, bundões para os íntimos. Antes vamos explicar o significado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de “bunda”, ou, glúteos , segundo Darwin, os evoluíram de seus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Irmãos  primatas, macacos. Conforme fomos evoluindo,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nos tornando bípedes, houve a adequação da coluna, para nos  eretos,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 o corpo uma protuberância, conhecida como bunda. Ironicamente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sem ela, teríamos um andar trôpego, como os macacos, sem o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equilíbrio perfeito do esqueleto, e o conforto ao sentar,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ela protege muito bem as partes intimas.</a:t>
            </a:r>
          </a:p>
        </p:txBody>
      </p:sp>
    </p:spTree>
    <p:extLst>
      <p:ext uri="{BB962C8B-B14F-4D97-AF65-F5344CB8AC3E}">
        <p14:creationId xmlns:p14="http://schemas.microsoft.com/office/powerpoint/2010/main" val="2393260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600" advTm="45000">
        <p14:prism dir="d" isContent="1" isInverted="1"/>
      </p:transition>
    </mc:Choice>
    <mc:Fallback>
      <p:transition spd="slow" advTm="4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xto, Carta, Quadro de comunicações&#10;&#10;Descrição gerada automaticamente">
            <a:extLst>
              <a:ext uri="{FF2B5EF4-FFF2-40B4-BE49-F238E27FC236}">
                <a16:creationId xmlns:a16="http://schemas.microsoft.com/office/drawing/2014/main" id="{63CF08D1-1C3B-4CE1-A1B5-C0A14C4F48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B3D067E4-3BE5-409E-94F6-2E5E4522296B}"/>
              </a:ext>
            </a:extLst>
          </p:cNvPr>
          <p:cNvSpPr txBox="1"/>
          <p:nvPr/>
        </p:nvSpPr>
        <p:spPr>
          <a:xfrm>
            <a:off x="781878" y="1028343"/>
            <a:ext cx="10614992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A bunda em questão, tem muitas outras funções ou,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esquisitices, porém, sua existência majestosa é, sobretudo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para o equilíbrio do andar.  Deixemos de lado esse assunto,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pois, ao desfolhar outros atributos poderemos sofrer censura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do texto. Caríssimos, brincadeiras à parte, o fato é que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somos bundões.  Estamos há séculos elegendo pessoas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despreparadas  para nos governar, além da falta de preparo,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ainda nos roubam. Pessoas alçadas ao mais alto cargo do país,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eleitas pelo simples fato de não haver candidatos melhores.</a:t>
            </a:r>
          </a:p>
        </p:txBody>
      </p:sp>
    </p:spTree>
    <p:extLst>
      <p:ext uri="{BB962C8B-B14F-4D97-AF65-F5344CB8AC3E}">
        <p14:creationId xmlns:p14="http://schemas.microsoft.com/office/powerpoint/2010/main" val="1294297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600" advTm="45000">
        <p14:prism isContent="1" isInverted="1"/>
      </p:transition>
    </mc:Choice>
    <mc:Fallback>
      <p:transition spd="slow" advTm="4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Desenho de personagem de desenho animado&#10;&#10;Descrição gerada automaticamente com confiança baixa">
            <a:extLst>
              <a:ext uri="{FF2B5EF4-FFF2-40B4-BE49-F238E27FC236}">
                <a16:creationId xmlns:a16="http://schemas.microsoft.com/office/drawing/2014/main" id="{C881A953-5A69-43BE-BA37-944B3F18AC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85" y="379829"/>
            <a:ext cx="11066999" cy="590843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1959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800" advTm="10000">
        <p:circle/>
      </p:transition>
    </mc:Choice>
    <mc:Fallback>
      <p:transition spd="slow" advTm="10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xto, Carta, Quadro de comunicações&#10;&#10;Descrição gerada automaticamente">
            <a:extLst>
              <a:ext uri="{FF2B5EF4-FFF2-40B4-BE49-F238E27FC236}">
                <a16:creationId xmlns:a16="http://schemas.microsoft.com/office/drawing/2014/main" id="{86EF9BED-A8B1-4E17-B452-BE1817AA9B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9D67E122-BC73-4B6F-AFAF-EA747CC27734}"/>
              </a:ext>
            </a:extLst>
          </p:cNvPr>
          <p:cNvSpPr txBox="1"/>
          <p:nvPr/>
        </p:nvSpPr>
        <p:spPr>
          <a:xfrm>
            <a:off x="649357" y="1043731"/>
            <a:ext cx="10893286" cy="4770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Essa mesma pessoa eleita em virtude de um 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atentado malsucedido, maldita ou bendita facada, não que 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desejássemos a morte de ninguém, e muito menos compactuamos 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com violência homicida, mas somos bundões sim, a procura de 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um salvador da pátria. O mandatário do país se dirigir aos 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cidadãos como bundões, caso sejam acometidos por um vírus 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que circula  o planeta todo,  e consequentemente serem 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Levados a morte, é um pouco demais!</a:t>
            </a:r>
          </a:p>
        </p:txBody>
      </p:sp>
    </p:spTree>
    <p:extLst>
      <p:ext uri="{BB962C8B-B14F-4D97-AF65-F5344CB8AC3E}">
        <p14:creationId xmlns:p14="http://schemas.microsoft.com/office/powerpoint/2010/main" val="867173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5000">
        <p:split orient="vert"/>
      </p:transition>
    </mc:Choice>
    <mc:Fallback>
      <p:transition spd="slow" advTm="45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Texto, Carta, Quadro de comunicações&#10;&#10;Descrição gerada automaticamente">
            <a:extLst>
              <a:ext uri="{FF2B5EF4-FFF2-40B4-BE49-F238E27FC236}">
                <a16:creationId xmlns:a16="http://schemas.microsoft.com/office/drawing/2014/main" id="{3DAE7A84-DE3B-48AB-8F95-61A3B11F57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"/>
            <a:ext cx="12192000" cy="68580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A40EE95D-5E23-4002-B936-91222B6174C3}"/>
              </a:ext>
            </a:extLst>
          </p:cNvPr>
          <p:cNvSpPr txBox="1"/>
          <p:nvPr/>
        </p:nvSpPr>
        <p:spPr>
          <a:xfrm>
            <a:off x="636104" y="832824"/>
            <a:ext cx="10681252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Esse mesmo ser sortudo, quando perguntado por problemas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de numerários em contas bancárias de familiares, além de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não responder adequadamente, ainda ameaça com  palavras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chulas, como encher sua boca de “porrada”, é realmente um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país de bundões, ele tem razão, pessoas sem a menor auto estima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para suportar  tamanho desrespeito. Aqui em </a:t>
            </a:r>
            <a:r>
              <a:rPr lang="pt-BR" sz="3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Bundolândia</a:t>
            </a:r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,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estamos  acostumados a pagar os luxos do palácio, a máquina 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do governo é um fardo pesado demais, salários altíssimos, e sempre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somos obrigados a ouvir que trabalham para o povo,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faz-me rir!</a:t>
            </a:r>
          </a:p>
        </p:txBody>
      </p:sp>
    </p:spTree>
    <p:extLst>
      <p:ext uri="{BB962C8B-B14F-4D97-AF65-F5344CB8AC3E}">
        <p14:creationId xmlns:p14="http://schemas.microsoft.com/office/powerpoint/2010/main" val="152447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900" advTm="45000">
        <p14:warp/>
      </p:transition>
    </mc:Choice>
    <mc:Fallback>
      <p:transition spd="slow" advTm="4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xto, Carta, Quadro de comunicações&#10;&#10;Descrição gerada automaticamente">
            <a:extLst>
              <a:ext uri="{FF2B5EF4-FFF2-40B4-BE49-F238E27FC236}">
                <a16:creationId xmlns:a16="http://schemas.microsoft.com/office/drawing/2014/main" id="{E586E515-2403-49CB-B922-BC33979DFA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24B4BEC8-FE23-4057-9921-47851BA83C72}"/>
              </a:ext>
            </a:extLst>
          </p:cNvPr>
          <p:cNvSpPr txBox="1"/>
          <p:nvPr/>
        </p:nvSpPr>
        <p:spPr>
          <a:xfrm>
            <a:off x="967409" y="766732"/>
            <a:ext cx="10257181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Qual seria o perfil ideal para um governante? Esqueçam esse papo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de comunismo, socialismo, esquerda ou direita. Atualmente todos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os formatos de governos existentes no mundo, estão falidos.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O ideal seria realmente um governo do povo para o povo, todos juntos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trabalhando para todos. Toda a arrecadação de impostos,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ser revertida para o bem comum, sem desvios, sem superfaturamentos,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sem </a:t>
            </a:r>
            <a:r>
              <a:rPr lang="pt-BR" sz="3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rachadinhas</a:t>
            </a:r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, </a:t>
            </a:r>
            <a:r>
              <a:rPr lang="pt-BR" sz="3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rachadonas</a:t>
            </a:r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, mensalões, </a:t>
            </a:r>
            <a:r>
              <a:rPr lang="pt-BR" sz="3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petrolões</a:t>
            </a:r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.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Toda corrupção deveria ser punida com rigor, sem benefício de recorrer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as instancias e mais instancias, chegando a caducar os prazos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e os crimes prescreverem, e com isso, a impunidade imperar.</a:t>
            </a:r>
          </a:p>
        </p:txBody>
      </p:sp>
    </p:spTree>
    <p:extLst>
      <p:ext uri="{BB962C8B-B14F-4D97-AF65-F5344CB8AC3E}">
        <p14:creationId xmlns:p14="http://schemas.microsoft.com/office/powerpoint/2010/main" val="1324324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6000">
        <p:newsflash/>
      </p:transition>
    </mc:Choice>
    <mc:Fallback>
      <p:transition spd="slow" advTm="46000">
        <p:newsflash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Texto, Carta, Quadro de comunicações&#10;&#10;Descrição gerada automaticamente">
            <a:extLst>
              <a:ext uri="{FF2B5EF4-FFF2-40B4-BE49-F238E27FC236}">
                <a16:creationId xmlns:a16="http://schemas.microsoft.com/office/drawing/2014/main" id="{90D3675B-9576-443E-AF04-3CF80364D4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23298" cy="68580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5042B89D-7871-4BA2-8F71-6A709AAF06A6}"/>
              </a:ext>
            </a:extLst>
          </p:cNvPr>
          <p:cNvSpPr txBox="1"/>
          <p:nvPr/>
        </p:nvSpPr>
        <p:spPr>
          <a:xfrm>
            <a:off x="980661" y="1303912"/>
            <a:ext cx="10402956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Senhores bundões e bundonas de nosso país varonil,  temos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muita vontade de encher de porrada a boca de nossos políticos,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principalmente quem deveria se solidarizar com mais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de 200 mil famílias que perderam seus entes queridos para uma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guerra invisível, sem ao menos se despedirem adequadamente </a:t>
            </a: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em uma cerimônia fúnebre. Somos de fato bundões mesmo!</a:t>
            </a:r>
          </a:p>
          <a:p>
            <a:pPr algn="ctr"/>
            <a:endParaRPr lang="pt-BR" sz="3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anose="03060402040406080204" pitchFamily="66" charset="0"/>
            </a:endParaRPr>
          </a:p>
          <a:p>
            <a:pPr algn="ctr"/>
            <a:r>
              <a:rPr lang="pt-BR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Ah! Quase me esqueci!  Voluntariamente me  incluo nessa!</a:t>
            </a:r>
          </a:p>
        </p:txBody>
      </p:sp>
    </p:spTree>
    <p:extLst>
      <p:ext uri="{BB962C8B-B14F-4D97-AF65-F5344CB8AC3E}">
        <p14:creationId xmlns:p14="http://schemas.microsoft.com/office/powerpoint/2010/main" val="1645075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5000">
        <p14:ferris dir="l"/>
      </p:transition>
    </mc:Choice>
    <mc:Fallback>
      <p:transition spd="slow" advTm="3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Texto, Carta&#10;&#10;Descrição gerada automaticamente">
            <a:extLst>
              <a:ext uri="{FF2B5EF4-FFF2-40B4-BE49-F238E27FC236}">
                <a16:creationId xmlns:a16="http://schemas.microsoft.com/office/drawing/2014/main" id="{B08917F0-6BB4-46CB-B3D1-EC89430C4F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5551" y="-26887"/>
            <a:ext cx="6466449" cy="6865009"/>
          </a:xfrm>
          <a:prstGeom prst="rect">
            <a:avLst/>
          </a:prstGeom>
        </p:spPr>
      </p:pic>
      <p:pic>
        <p:nvPicPr>
          <p:cNvPr id="7" name="Imagem 6" descr="Texto, Carta&#10;&#10;Descrição gerada automaticamente">
            <a:extLst>
              <a:ext uri="{FF2B5EF4-FFF2-40B4-BE49-F238E27FC236}">
                <a16:creationId xmlns:a16="http://schemas.microsoft.com/office/drawing/2014/main" id="{24A9F3F0-0764-413B-B131-8D52492DA3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103" y="534573"/>
            <a:ext cx="4651734" cy="5430130"/>
          </a:xfrm>
          <a:prstGeom prst="rect">
            <a:avLst/>
          </a:prstGeom>
        </p:spPr>
      </p:pic>
      <p:pic>
        <p:nvPicPr>
          <p:cNvPr id="9" name="Imagem 8" descr="Mulher com óculos de grau&#10;&#10;Descrição gerada automaticamente com confiança média">
            <a:extLst>
              <a:ext uri="{FF2B5EF4-FFF2-40B4-BE49-F238E27FC236}">
                <a16:creationId xmlns:a16="http://schemas.microsoft.com/office/drawing/2014/main" id="{C51D019C-1833-4BCB-AEE8-FCB813E2AB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070" y="677888"/>
            <a:ext cx="37338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F2A01468-D745-4C47-AB56-362ACF9CF7BA}"/>
              </a:ext>
            </a:extLst>
          </p:cNvPr>
          <p:cNvSpPr txBox="1"/>
          <p:nvPr/>
        </p:nvSpPr>
        <p:spPr>
          <a:xfrm>
            <a:off x="5725551" y="843677"/>
            <a:ext cx="6599581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Imagens: Internet e Acervo Pessoal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Texto: Uma Crônica de</a:t>
            </a:r>
          </a:p>
          <a:p>
            <a:pPr algn="ctr"/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Sônyah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 Moreira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Música: Aquarela do Brasil Instrumental   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  <a:hlinkClick r:id="rId4"/>
              </a:rPr>
              <a:t>http://www.sergrasan.com.br/cleoslides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anose="03060402040406080204" pitchFamily="66" charset="0"/>
            </a:endParaRP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Canal no Youtube: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  <a:hlinkClick r:id="rId5"/>
              </a:rPr>
              <a:t>http://www.youtube.com/c/CleoniceMenegatt</a:t>
            </a:r>
          </a:p>
          <a:p>
            <a:pPr algn="ctr"/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  <a:hlinkClick r:id="rId5"/>
              </a:rPr>
              <a:t>Goelzer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anose="03060402040406080204" pitchFamily="66" charset="0"/>
            </a:endParaRP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Criação, Formatação e Edição: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Cléo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Menegatt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anose="03060402040406080204" pitchFamily="66" charset="0"/>
            </a:endParaRP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  <a:hlinkClick r:id="rId6"/>
              </a:rPr>
              <a:t>cmenegatt2016@gmail.com</a:t>
            </a:r>
            <a:endParaRPr lang="pt-BR" sz="3000" dirty="0">
              <a:latin typeface="Pristina" panose="0306040204040608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5458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Tm="24000">
        <p14:doors dir="vert"/>
      </p:transition>
    </mc:Choice>
    <mc:Fallback>
      <p:transition spd="slow" advTm="2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813</Words>
  <Application>Microsoft Office PowerPoint</Application>
  <PresentationFormat>Widescreen</PresentationFormat>
  <Paragraphs>89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Pristina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Luzia </Manager>
  <Company>L&amp;G Produções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País de Bundões! Sonyah Moreira </dc:title>
  <dc:subject>Crônica</dc:subject>
  <dc:creator>Luzia Gabriele</dc:creator>
  <cp:keywords>L&amp;G Produções</cp:keywords>
  <cp:lastModifiedBy>Luzia Gabriele</cp:lastModifiedBy>
  <cp:revision>22</cp:revision>
  <dcterms:created xsi:type="dcterms:W3CDTF">2021-02-08T19:37:01Z</dcterms:created>
  <dcterms:modified xsi:type="dcterms:W3CDTF">2021-02-09T01:33:27Z</dcterms:modified>
</cp:coreProperties>
</file>