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1" r:id="rId4"/>
    <p:sldId id="262" r:id="rId5"/>
    <p:sldId id="266" r:id="rId6"/>
    <p:sldId id="263" r:id="rId7"/>
    <p:sldId id="264" r:id="rId8"/>
    <p:sldId id="256" r:id="rId9"/>
    <p:sldId id="265" r:id="rId10"/>
    <p:sldId id="258" r:id="rId11"/>
    <p:sldId id="260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0771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582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2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14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6804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58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664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0517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5921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086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223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9B9F4-F609-4A80-A303-2063C7DEDE5D}" type="datetimeFigureOut">
              <a:rPr lang="pt-BR" smtClean="0"/>
              <a:t>19/09/2019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57445-D18E-464F-A600-49E4522D4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7881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Only Love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1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50711"/>
            <a:ext cx="8615966" cy="5042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3908095" y="695460"/>
            <a:ext cx="2718086" cy="113105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</a:t>
            </a:r>
          </a:p>
        </p:txBody>
      </p:sp>
      <p:sp>
        <p:nvSpPr>
          <p:cNvPr id="5" name="Retângulo 4"/>
          <p:cNvSpPr/>
          <p:nvPr/>
        </p:nvSpPr>
        <p:spPr>
          <a:xfrm>
            <a:off x="1265349" y="2727231"/>
            <a:ext cx="5771965" cy="1040774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rgbClr val="FFC00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Antonio</a:t>
            </a:r>
            <a:r>
              <a:rPr lang="pt-BR" sz="4050" b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Manoel Abreu Sardenberg</a:t>
            </a:r>
          </a:p>
        </p:txBody>
      </p:sp>
    </p:spTree>
    <p:extLst>
      <p:ext uri="{BB962C8B-B14F-4D97-AF65-F5344CB8AC3E}">
        <p14:creationId xmlns:p14="http://schemas.microsoft.com/office/powerpoint/2010/main" val="328431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50711"/>
            <a:ext cx="8615966" cy="5042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943230" y="789995"/>
            <a:ext cx="440857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Chegou como aragem mansa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manhã de primavera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a mais doce quimera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mais intensa esperança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desejada bonança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um homem quer e espera!</a:t>
            </a:r>
          </a:p>
        </p:txBody>
      </p:sp>
    </p:spTree>
    <p:extLst>
      <p:ext uri="{BB962C8B-B14F-4D97-AF65-F5344CB8AC3E}">
        <p14:creationId xmlns:p14="http://schemas.microsoft.com/office/powerpoint/2010/main" val="297017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pull/>
      </p:transition>
    </mc:Choice>
    <mc:Fallback>
      <p:transition spd="slow" advTm="11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50711"/>
            <a:ext cx="8615966" cy="5042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118070" y="1167525"/>
            <a:ext cx="392928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rosto abria um sorriso,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semblante angelical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mundo pleno e total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o próprio paraíso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senti nada igual!</a:t>
            </a:r>
          </a:p>
        </p:txBody>
      </p:sp>
    </p:spTree>
    <p:extLst>
      <p:ext uri="{BB962C8B-B14F-4D97-AF65-F5344CB8AC3E}">
        <p14:creationId xmlns:p14="http://schemas.microsoft.com/office/powerpoint/2010/main" val="259258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3" y="0"/>
            <a:ext cx="8326877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78542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50711"/>
            <a:ext cx="8615966" cy="5042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391924" y="1139917"/>
            <a:ext cx="399019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seus olhos cor de mel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Trazia a luz que irradia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Lindo toque de magia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mundo de esplendor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sempre quis um dia</a:t>
            </a:r>
          </a:p>
        </p:txBody>
      </p:sp>
    </p:spTree>
    <p:extLst>
      <p:ext uri="{BB962C8B-B14F-4D97-AF65-F5344CB8AC3E}">
        <p14:creationId xmlns:p14="http://schemas.microsoft.com/office/powerpoint/2010/main" val="1049292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50711"/>
            <a:ext cx="8615966" cy="5042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312357" y="674360"/>
            <a:ext cx="397576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braços aconchegantes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um buquê de carinho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afago de um ninho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ternura de amante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perfume do jasmim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Emoção mais fascinante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senti dentro de mim.</a:t>
            </a:r>
          </a:p>
        </p:txBody>
      </p:sp>
    </p:spTree>
    <p:extLst>
      <p:ext uri="{BB962C8B-B14F-4D97-AF65-F5344CB8AC3E}">
        <p14:creationId xmlns:p14="http://schemas.microsoft.com/office/powerpoint/2010/main" val="126615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92" y="0"/>
            <a:ext cx="887676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096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r"/>
      </p:transition>
    </mc:Choice>
    <mc:Fallback>
      <p:transition spd="slow" advTm="2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50711"/>
            <a:ext cx="8615966" cy="5042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288770" y="635037"/>
            <a:ext cx="434606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assim, bem de mansinho,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braços se enroscaram.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ficamos bem juntinhos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Atados como num laço...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eu pude sentir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razão de existir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terno e doce abraço.</a:t>
            </a:r>
          </a:p>
        </p:txBody>
      </p:sp>
    </p:spTree>
    <p:extLst>
      <p:ext uri="{BB962C8B-B14F-4D97-AF65-F5344CB8AC3E}">
        <p14:creationId xmlns:p14="http://schemas.microsoft.com/office/powerpoint/2010/main" val="12772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20485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7418" y="-446"/>
            <a:ext cx="4688603" cy="514394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07" y="251139"/>
            <a:ext cx="3844344" cy="430798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195" y="251139"/>
            <a:ext cx="3792829" cy="445131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376707" y="4502395"/>
            <a:ext cx="33297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Antonio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Manoel Abreu Sardenberg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714671" y="4522865"/>
            <a:ext cx="15039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728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50711"/>
            <a:ext cx="8615966" cy="5042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155248" y="494258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Antonio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Manoel Abreu Sardenberg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Only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</a:t>
            </a:r>
          </a:p>
          <a:p>
            <a:pPr algn="ctr"/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71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pull dir="u"/>
      </p:transition>
    </mc:Choice>
    <mc:Fallback>
      <p:transition spd="slow" advTm="14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</TotalTime>
  <Words>186</Words>
  <Application>Microsoft Office PowerPoint</Application>
  <PresentationFormat>Apresentação na tela (16:9)</PresentationFormat>
  <Paragraphs>44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19</cp:revision>
  <dcterms:created xsi:type="dcterms:W3CDTF">2019-09-08T00:02:02Z</dcterms:created>
  <dcterms:modified xsi:type="dcterms:W3CDTF">2019-09-19T14:20:42Z</dcterms:modified>
</cp:coreProperties>
</file>