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7" r:id="rId4"/>
    <p:sldId id="279" r:id="rId5"/>
    <p:sldId id="258" r:id="rId6"/>
    <p:sldId id="260" r:id="rId7"/>
    <p:sldId id="262" r:id="rId8"/>
    <p:sldId id="263" r:id="rId9"/>
    <p:sldId id="265" r:id="rId10"/>
    <p:sldId id="266" r:id="rId11"/>
    <p:sldId id="278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7FC0C-F992-45ED-95AA-D623CB93512E}" type="datetimeFigureOut">
              <a:rPr lang="pt-BR" smtClean="0"/>
              <a:t>13/07/2021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A096-83C2-4CBF-910D-F346F2F33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452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7FC0C-F992-45ED-95AA-D623CB93512E}" type="datetimeFigureOut">
              <a:rPr lang="pt-BR" smtClean="0"/>
              <a:t>13/07/2021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A096-83C2-4CBF-910D-F346F2F33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9480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7FC0C-F992-45ED-95AA-D623CB93512E}" type="datetimeFigureOut">
              <a:rPr lang="pt-BR" smtClean="0"/>
              <a:t>13/07/2021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A096-83C2-4CBF-910D-F346F2F33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1935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7FC0C-F992-45ED-95AA-D623CB93512E}" type="datetimeFigureOut">
              <a:rPr lang="pt-BR" smtClean="0"/>
              <a:t>13/07/2021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A096-83C2-4CBF-910D-F346F2F33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0655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7FC0C-F992-45ED-95AA-D623CB93512E}" type="datetimeFigureOut">
              <a:rPr lang="pt-BR" smtClean="0"/>
              <a:t>13/07/2021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A096-83C2-4CBF-910D-F346F2F33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5582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7FC0C-F992-45ED-95AA-D623CB93512E}" type="datetimeFigureOut">
              <a:rPr lang="pt-BR" smtClean="0"/>
              <a:t>13/07/2021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A096-83C2-4CBF-910D-F346F2F33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7279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7FC0C-F992-45ED-95AA-D623CB93512E}" type="datetimeFigureOut">
              <a:rPr lang="pt-BR" smtClean="0"/>
              <a:t>13/07/2021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A096-83C2-4CBF-910D-F346F2F33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695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7FC0C-F992-45ED-95AA-D623CB93512E}" type="datetimeFigureOut">
              <a:rPr lang="pt-BR" smtClean="0"/>
              <a:t>13/07/2021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A096-83C2-4CBF-910D-F346F2F33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9424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7FC0C-F992-45ED-95AA-D623CB93512E}" type="datetimeFigureOut">
              <a:rPr lang="pt-BR" smtClean="0"/>
              <a:t>13/07/2021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A096-83C2-4CBF-910D-F346F2F33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0969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7FC0C-F992-45ED-95AA-D623CB93512E}" type="datetimeFigureOut">
              <a:rPr lang="pt-BR" smtClean="0"/>
              <a:t>13/07/2021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A096-83C2-4CBF-910D-F346F2F33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6773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7FC0C-F992-45ED-95AA-D623CB93512E}" type="datetimeFigureOut">
              <a:rPr lang="pt-BR" smtClean="0"/>
              <a:t>13/07/2021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A096-83C2-4CBF-910D-F346F2F33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6497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  <a:alpha val="8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77FC0C-F992-45ED-95AA-D623CB93512E}" type="datetimeFigureOut">
              <a:rPr lang="pt-BR" smtClean="0"/>
              <a:t>13/07/2021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7A096-83C2-4CBF-910D-F346F2F33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1655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DC426E9-59AB-4933-950C-451090BB81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E0E7FB8-8B2E-47A9-9473-B7CF3C4E3459}"/>
              </a:ext>
            </a:extLst>
          </p:cNvPr>
          <p:cNvSpPr/>
          <p:nvPr/>
        </p:nvSpPr>
        <p:spPr>
          <a:xfrm>
            <a:off x="1620508" y="1135395"/>
            <a:ext cx="521969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96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Nova Cond" panose="020B0606020104020203" pitchFamily="34" charset="0"/>
              </a:rPr>
              <a:t>Cor e Sabor!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470659D-9831-41E6-81C4-8EB4F9A4B9DD}"/>
              </a:ext>
            </a:extLst>
          </p:cNvPr>
          <p:cNvSpPr/>
          <p:nvPr/>
        </p:nvSpPr>
        <p:spPr>
          <a:xfrm>
            <a:off x="1750709" y="2917120"/>
            <a:ext cx="43965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Cléo </a:t>
            </a:r>
            <a:r>
              <a:rPr lang="pt-BR" sz="5400" b="1" cap="none" spc="0" dirty="0" err="1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Menegatt</a:t>
            </a:r>
            <a:endParaRPr lang="pt-BR" sz="54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APlaceInMyHeartNanaMouskouri-[AudioTrimmer.com]">
            <a:hlinkClick r:id="" action="ppaction://media"/>
            <a:extLst>
              <a:ext uri="{FF2B5EF4-FFF2-40B4-BE49-F238E27FC236}">
                <a16:creationId xmlns:a16="http://schemas.microsoft.com/office/drawing/2014/main" id="{00846868-69ED-4E20-84F6-5EFC4A035A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97652" y="240025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11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1">
                <p:cTn id="2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ulher com vestido colorido&#10;&#10;Descrição gerada automaticamente com confiança média">
            <a:extLst>
              <a:ext uri="{FF2B5EF4-FFF2-40B4-BE49-F238E27FC236}">
                <a16:creationId xmlns:a16="http://schemas.microsoft.com/office/drawing/2014/main" id="{9B1948CE-2A6D-4DAB-AA27-8E138C0791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754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ulher com cavalo marrom&#10;&#10;Descrição gerada automaticamente">
            <a:extLst>
              <a:ext uri="{FF2B5EF4-FFF2-40B4-BE49-F238E27FC236}">
                <a16:creationId xmlns:a16="http://schemas.microsoft.com/office/drawing/2014/main" id="{4373791A-89BD-4CCD-87C4-636A3CBA1E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419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ulher com vestido verde&#10;&#10;Descrição gerada automaticamente">
            <a:extLst>
              <a:ext uri="{FF2B5EF4-FFF2-40B4-BE49-F238E27FC236}">
                <a16:creationId xmlns:a16="http://schemas.microsoft.com/office/drawing/2014/main" id="{56ACB170-1272-4F94-89E5-0897F58B64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92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push dir="u"/>
      </p:transition>
    </mc:Choice>
    <mc:Fallback xmlns="">
      <p:transition spd="slow" advTm="2000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Mulher com roupa íntima&#10;&#10;Descrição gerada automaticamente">
            <a:extLst>
              <a:ext uri="{FF2B5EF4-FFF2-40B4-BE49-F238E27FC236}">
                <a16:creationId xmlns:a16="http://schemas.microsoft.com/office/drawing/2014/main" id="{05289021-CE39-45E9-AF8D-2F849616C0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208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randomBar dir="vert"/>
      </p:transition>
    </mc:Choice>
    <mc:Fallback xmlns="">
      <p:transition spd="slow" advTm="2000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ulher com cabelos longos&#10;&#10;Descrição gerada automaticamente">
            <a:extLst>
              <a:ext uri="{FF2B5EF4-FFF2-40B4-BE49-F238E27FC236}">
                <a16:creationId xmlns:a16="http://schemas.microsoft.com/office/drawing/2014/main" id="{276A5AC1-635F-4BFD-B111-CF5AE204C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14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wedge/>
      </p:transition>
    </mc:Choice>
    <mc:Fallback>
      <p:transition spd="slow" advTm="3000">
        <p:wedg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Desenho de menina com cabelos longos&#10;&#10;Descrição gerada automaticamente com confiança média">
            <a:extLst>
              <a:ext uri="{FF2B5EF4-FFF2-40B4-BE49-F238E27FC236}">
                <a16:creationId xmlns:a16="http://schemas.microsoft.com/office/drawing/2014/main" id="{9C04CCF9-6C48-450B-99C7-62A7E7CE5F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61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05535BBE-116F-4FAA-AEB6-BC4B57E23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712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split orient="vert"/>
      </p:transition>
    </mc:Choice>
    <mc:Fallback xmlns="">
      <p:transition spd="slow" advTm="2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Criança com chapéu colorido&#10;&#10;Descrição gerada automaticamente">
            <a:extLst>
              <a:ext uri="{FF2B5EF4-FFF2-40B4-BE49-F238E27FC236}">
                <a16:creationId xmlns:a16="http://schemas.microsoft.com/office/drawing/2014/main" id="{5A363DB8-D6BC-49BF-B9C9-28F34C9A7E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02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pageCurlSingle"/>
      </p:transition>
    </mc:Choice>
    <mc:Fallback xmlns=""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Desenho de uma pessoa&#10;&#10;Descrição gerada automaticamente com confiança média">
            <a:extLst>
              <a:ext uri="{FF2B5EF4-FFF2-40B4-BE49-F238E27FC236}">
                <a16:creationId xmlns:a16="http://schemas.microsoft.com/office/drawing/2014/main" id="{953B7F01-784B-42E1-8979-EF042A2A58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019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blinds dir="vert"/>
      </p:transition>
    </mc:Choice>
    <mc:Fallback>
      <p:transition spd="slow" advTm="3000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ulher com vestido rosa&#10;&#10;Descrição gerada automaticamente">
            <a:extLst>
              <a:ext uri="{FF2B5EF4-FFF2-40B4-BE49-F238E27FC236}">
                <a16:creationId xmlns:a16="http://schemas.microsoft.com/office/drawing/2014/main" id="{9C73E5C4-6FEC-486C-86C8-0E614A59E5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993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ulher em pé em frente a água&#10;&#10;Descrição gerada automaticamente com confiança média">
            <a:extLst>
              <a:ext uri="{FF2B5EF4-FFF2-40B4-BE49-F238E27FC236}">
                <a16:creationId xmlns:a16="http://schemas.microsoft.com/office/drawing/2014/main" id="{A86EB92B-AC58-4EB5-B08D-F4CD001BF3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320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omb/>
      </p:transition>
    </mc:Choice>
    <mc:Fallback>
      <p:transition spd="slow" advTm="3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enina de vestido rosa com montanha ao fundo&#10;&#10;Descrição gerada automaticamente">
            <a:extLst>
              <a:ext uri="{FF2B5EF4-FFF2-40B4-BE49-F238E27FC236}">
                <a16:creationId xmlns:a16="http://schemas.microsoft.com/office/drawing/2014/main" id="{AC52C11D-99E8-4B0D-9CF7-E1819CB931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68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ulher com a mão no queixo&#10;&#10;Descrição gerada automaticamente com confiança média">
            <a:extLst>
              <a:ext uri="{FF2B5EF4-FFF2-40B4-BE49-F238E27FC236}">
                <a16:creationId xmlns:a16="http://schemas.microsoft.com/office/drawing/2014/main" id="{0FA5FC2C-C765-43DB-8D20-6926EF816C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01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wipe/>
      </p:transition>
    </mc:Choice>
    <mc:Fallback xmlns="">
      <p:transition spd="slow" advTm="2000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essoa, ao ar livre, água, pequeno&#10;&#10;Descrição gerada automaticamente">
            <a:extLst>
              <a:ext uri="{FF2B5EF4-FFF2-40B4-BE49-F238E27FC236}">
                <a16:creationId xmlns:a16="http://schemas.microsoft.com/office/drawing/2014/main" id="{3EA8D6F2-9577-45C2-89E1-B769A41433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24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prism dir="d" isContent="1" isInverted="1"/>
      </p:transition>
    </mc:Choice>
    <mc:Fallback xmlns=""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ulher com vestido branco&#10;&#10;Descrição gerada automaticamente com confiança média">
            <a:extLst>
              <a:ext uri="{FF2B5EF4-FFF2-40B4-BE49-F238E27FC236}">
                <a16:creationId xmlns:a16="http://schemas.microsoft.com/office/drawing/2014/main" id="{B29CC823-C6DE-4635-AEF9-8813DD84FA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103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ferris dir="l"/>
      </p:transition>
    </mc:Choice>
    <mc:Fallback xmlns="">
      <p:transition spd="slow" advTm="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enina de vestido azul&#10;&#10;Descrição gerada automaticamente">
            <a:extLst>
              <a:ext uri="{FF2B5EF4-FFF2-40B4-BE49-F238E27FC236}">
                <a16:creationId xmlns:a16="http://schemas.microsoft.com/office/drawing/2014/main" id="{D93777D8-7A37-4183-B01D-1BBBFEB7CE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02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ircle/>
      </p:transition>
    </mc:Choice>
    <mc:Fallback>
      <p:transition spd="slow" advTm="3000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no interior, comida, coberto, deitado&#10;&#10;Descrição gerada automaticamente">
            <a:extLst>
              <a:ext uri="{FF2B5EF4-FFF2-40B4-BE49-F238E27FC236}">
                <a16:creationId xmlns:a16="http://schemas.microsoft.com/office/drawing/2014/main" id="{6CBACD3B-26B8-4021-BB6D-B9F3C96FB1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78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newsflash/>
      </p:transition>
    </mc:Choice>
    <mc:Fallback>
      <p:transition spd="slow" advTm="3000">
        <p:newsflash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ulher com vestido preto&#10;&#10;Descrição gerada automaticamente">
            <a:extLst>
              <a:ext uri="{FF2B5EF4-FFF2-40B4-BE49-F238E27FC236}">
                <a16:creationId xmlns:a16="http://schemas.microsoft.com/office/drawing/2014/main" id="{48594CAD-AA22-495A-B25B-19B8228C78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02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conveyor dir="l"/>
      </p:transition>
    </mc:Choice>
    <mc:Fallback>
      <p:transition spd="slow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enina sentada no chão&#10;&#10;Descrição gerada automaticamente com confiança média">
            <a:extLst>
              <a:ext uri="{FF2B5EF4-FFF2-40B4-BE49-F238E27FC236}">
                <a16:creationId xmlns:a16="http://schemas.microsoft.com/office/drawing/2014/main" id="{FBCAEB8C-F722-49A0-97AF-C50D838950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1948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DC426E9-59AB-4933-950C-451090BB81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57F9443-0A37-470E-BC36-8E882DF3480F}"/>
              </a:ext>
            </a:extLst>
          </p:cNvPr>
          <p:cNvSpPr txBox="1"/>
          <p:nvPr/>
        </p:nvSpPr>
        <p:spPr>
          <a:xfrm>
            <a:off x="1476550" y="1048256"/>
            <a:ext cx="566013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Nova Cond" panose="020B0604020202020204" pitchFamily="34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Nova Cond" panose="020B0604020202020204" pitchFamily="34" charset="0"/>
              </a:rPr>
              <a:t>Música: A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Nova Cond" panose="020B0604020202020204" pitchFamily="34" charset="0"/>
              </a:rPr>
              <a:t>Place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Nova Cond" panose="020B0604020202020204" pitchFamily="34" charset="0"/>
              </a:rPr>
              <a:t> In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Nova Cond" panose="020B0604020202020204" pitchFamily="34" charset="0"/>
              </a:rPr>
              <a:t>My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Nova Cond" panose="020B0604020202020204" pitchFamily="34" charset="0"/>
              </a:rPr>
              <a:t> Heart-Nana Mouskouri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Nova Cond" panose="020B0604020202020204" pitchFamily="34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Nova Cond" panose="020B0604020202020204" pitchFamily="34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Nova Cond" panose="020B0604020202020204" pitchFamily="34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Nova Cond" panose="020B0604020202020204" pitchFamily="34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Nova Cond" panose="020B0604020202020204" pitchFamily="34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Nova Cond" panose="020B0604020202020204" pitchFamily="34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Nova Cond" panose="020B0604020202020204" pitchFamily="34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Nova Cond" panose="020B0604020202020204" pitchFamily="34" charset="0"/>
              </a:rPr>
              <a:t>cmenegatt2016@gmail.com</a:t>
            </a:r>
          </a:p>
        </p:txBody>
      </p:sp>
      <p:pic>
        <p:nvPicPr>
          <p:cNvPr id="7" name="Imagem 6" descr="Diagrama, Texto, Carta&#10;&#10;Descrição gerada automaticamente">
            <a:extLst>
              <a:ext uri="{FF2B5EF4-FFF2-40B4-BE49-F238E27FC236}">
                <a16:creationId xmlns:a16="http://schemas.microsoft.com/office/drawing/2014/main" id="{D6AC71EE-509D-4540-8985-1952E41D1F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030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allOver"/>
      </p:transition>
    </mc:Choice>
    <mc:Fallback>
      <p:transition spd="slow" advTm="1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223</TotalTime>
  <Words>59</Words>
  <Application>Microsoft Office PowerPoint</Application>
  <PresentationFormat>Apresentação na tela (16:9)</PresentationFormat>
  <Paragraphs>10</Paragraphs>
  <Slides>21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Gill Sans Nova Cond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14</cp:revision>
  <dcterms:created xsi:type="dcterms:W3CDTF">2021-03-23T13:06:33Z</dcterms:created>
  <dcterms:modified xsi:type="dcterms:W3CDTF">2021-07-14T01:01:23Z</dcterms:modified>
</cp:coreProperties>
</file>