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6" r:id="rId5"/>
    <p:sldId id="262" r:id="rId6"/>
    <p:sldId id="267" r:id="rId7"/>
    <p:sldId id="263" r:id="rId8"/>
    <p:sldId id="268" r:id="rId9"/>
    <p:sldId id="271" r:id="rId10"/>
    <p:sldId id="269" r:id="rId11"/>
    <p:sldId id="272" r:id="rId12"/>
    <p:sldId id="270" r:id="rId13"/>
    <p:sldId id="264" r:id="rId14"/>
    <p:sldId id="259" r:id="rId15"/>
    <p:sldId id="265" r:id="rId16"/>
    <p:sldId id="261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0578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975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7078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429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5113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295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955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1331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2099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1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570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2881B-9F60-4A5D-AA66-43F941B3BFDA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79E33-05ED-4DC6-843A-C59C13CA3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065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microsoft.com/office/2007/relationships/hdphoto" Target="../media/hdphoto6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5.wdp"/><Relationship Id="rId9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C3074D-F328-4A49-BD10-4F5052CF11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How Deep Is Your Love   The Bee Gees (Instrumental)">
            <a:hlinkClick r:id="" action="ppaction://media"/>
            <a:extLst>
              <a:ext uri="{FF2B5EF4-FFF2-40B4-BE49-F238E27FC236}">
                <a16:creationId xmlns:a16="http://schemas.microsoft.com/office/drawing/2014/main" id="{474AB8E8-DE17-4226-849B-8D059E83F0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0843" y="24259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17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5E9B55D-C84F-44D3-BF97-8BD0C344D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deitado, pequeno, gato, pássaro&#10;&#10;Descrição gerada automaticamente">
            <a:extLst>
              <a:ext uri="{FF2B5EF4-FFF2-40B4-BE49-F238E27FC236}">
                <a16:creationId xmlns:a16="http://schemas.microsoft.com/office/drawing/2014/main" id="{8342313E-CFAC-4446-8D95-994173384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3F9D7F3F-902F-4CD8-9D66-7181553CA2A5}"/>
              </a:ext>
            </a:extLst>
          </p:cNvPr>
          <p:cNvSpPr/>
          <p:nvPr/>
        </p:nvSpPr>
        <p:spPr>
          <a:xfrm>
            <a:off x="3882291" y="2199537"/>
            <a:ext cx="38443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Esperançar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AB3C0EC2-6053-4BA9-A0F6-38994CC64760}"/>
              </a:ext>
            </a:extLst>
          </p:cNvPr>
          <p:cNvSpPr/>
          <p:nvPr/>
        </p:nvSpPr>
        <p:spPr>
          <a:xfrm>
            <a:off x="2166449" y="3601331"/>
            <a:ext cx="57887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Sonia </a:t>
            </a:r>
            <a:r>
              <a:rPr lang="pt-BR" sz="5400" b="1" cap="none" spc="0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136CF181-274F-484C-94B5-5DEBFCE44783}"/>
              </a:ext>
            </a:extLst>
          </p:cNvPr>
          <p:cNvSpPr/>
          <p:nvPr/>
        </p:nvSpPr>
        <p:spPr>
          <a:xfrm>
            <a:off x="977662" y="4141351"/>
            <a:ext cx="19127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2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14/04/2021</a:t>
            </a:r>
          </a:p>
        </p:txBody>
      </p:sp>
    </p:spTree>
    <p:extLst>
      <p:ext uri="{BB962C8B-B14F-4D97-AF65-F5344CB8AC3E}">
        <p14:creationId xmlns:p14="http://schemas.microsoft.com/office/powerpoint/2010/main" val="1342966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E6A093-E51F-4827-9798-D0BB3750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6E45192-7B4A-4750-97EE-865EE792C2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8" b="11798"/>
          <a:stretch/>
        </p:blipFill>
        <p:spPr>
          <a:xfrm>
            <a:off x="288235" y="0"/>
            <a:ext cx="865698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01360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5E9B55D-C84F-44D3-BF97-8BD0C344D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deitado, pequeno, gato, pássaro&#10;&#10;Descrição gerada automaticamente">
            <a:extLst>
              <a:ext uri="{FF2B5EF4-FFF2-40B4-BE49-F238E27FC236}">
                <a16:creationId xmlns:a16="http://schemas.microsoft.com/office/drawing/2014/main" id="{8342313E-CFAC-4446-8D95-994173384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AEB67ED-5112-4360-BBC3-14E9318397C4}"/>
              </a:ext>
            </a:extLst>
          </p:cNvPr>
          <p:cNvSpPr txBox="1"/>
          <p:nvPr/>
        </p:nvSpPr>
        <p:spPr>
          <a:xfrm>
            <a:off x="2974447" y="2074793"/>
            <a:ext cx="319510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Esperança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cansa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tanto esperar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você...</a:t>
            </a:r>
          </a:p>
        </p:txBody>
      </p:sp>
    </p:spTree>
    <p:extLst>
      <p:ext uri="{BB962C8B-B14F-4D97-AF65-F5344CB8AC3E}">
        <p14:creationId xmlns:p14="http://schemas.microsoft.com/office/powerpoint/2010/main" val="252946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14:prism dir="u" isContent="1" isInverted="1"/>
      </p:transition>
    </mc:Choice>
    <mc:Fallback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E6A093-E51F-4827-9798-D0BB3750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049C104-2F39-4576-9ADF-D4A1D4BE3C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43" y="0"/>
            <a:ext cx="846814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0479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drap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5E9B55D-C84F-44D3-BF97-8BD0C344D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deitado, pequeno, gato, pássaro&#10;&#10;Descrição gerada automaticamente">
            <a:extLst>
              <a:ext uri="{FF2B5EF4-FFF2-40B4-BE49-F238E27FC236}">
                <a16:creationId xmlns:a16="http://schemas.microsoft.com/office/drawing/2014/main" id="{8342313E-CFAC-4446-8D95-994173384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2B84493-B9E0-4423-83F0-D07848924065}"/>
              </a:ext>
            </a:extLst>
          </p:cNvPr>
          <p:cNvSpPr txBox="1"/>
          <p:nvPr/>
        </p:nvSpPr>
        <p:spPr>
          <a:xfrm>
            <a:off x="2652352" y="1739348"/>
            <a:ext cx="406714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a sua dor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dor da humanidade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Percorremos juntos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Todas as dores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dores do mundo</a:t>
            </a:r>
          </a:p>
        </p:txBody>
      </p:sp>
    </p:spTree>
    <p:extLst>
      <p:ext uri="{BB962C8B-B14F-4D97-AF65-F5344CB8AC3E}">
        <p14:creationId xmlns:p14="http://schemas.microsoft.com/office/powerpoint/2010/main" val="87951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E6A093-E51F-4827-9798-D0BB3750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0335308-DA6C-4B9D-A675-BF57EA72EE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866" b="9866"/>
          <a:stretch/>
        </p:blipFill>
        <p:spPr>
          <a:xfrm>
            <a:off x="337930" y="0"/>
            <a:ext cx="827929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48967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drap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5E9B55D-C84F-44D3-BF97-8BD0C344D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deitado, pequeno, gato, pássaro&#10;&#10;Descrição gerada automaticamente">
            <a:extLst>
              <a:ext uri="{FF2B5EF4-FFF2-40B4-BE49-F238E27FC236}">
                <a16:creationId xmlns:a16="http://schemas.microsoft.com/office/drawing/2014/main" id="{8342313E-CFAC-4446-8D95-994173384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9737D4-C566-4491-BC5F-D5C05EEE4131}"/>
              </a:ext>
            </a:extLst>
          </p:cNvPr>
          <p:cNvSpPr txBox="1"/>
          <p:nvPr/>
        </p:nvSpPr>
        <p:spPr>
          <a:xfrm>
            <a:off x="2817976" y="1669773"/>
            <a:ext cx="3791423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 esperança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resto de amor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sorriso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uma criança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seu jeito estranho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amar...</a:t>
            </a:r>
          </a:p>
        </p:txBody>
      </p:sp>
    </p:spTree>
    <p:extLst>
      <p:ext uri="{BB962C8B-B14F-4D97-AF65-F5344CB8AC3E}">
        <p14:creationId xmlns:p14="http://schemas.microsoft.com/office/powerpoint/2010/main" val="2976158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E6A093-E51F-4827-9798-D0BB3750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003F61-D83E-43C4-885E-CDA6BB8CE0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223" b="7223"/>
          <a:stretch/>
        </p:blipFill>
        <p:spPr>
          <a:xfrm>
            <a:off x="347870" y="0"/>
            <a:ext cx="831905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8046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5E9B55D-C84F-44D3-BF97-8BD0C344D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deitado, pequeno, gato, pássaro&#10;&#10;Descrição gerada automaticamente">
            <a:extLst>
              <a:ext uri="{FF2B5EF4-FFF2-40B4-BE49-F238E27FC236}">
                <a16:creationId xmlns:a16="http://schemas.microsoft.com/office/drawing/2014/main" id="{8342313E-CFAC-4446-8D95-994173384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0D7AE6-7486-42FD-A677-88DB5E3DD964}"/>
              </a:ext>
            </a:extLst>
          </p:cNvPr>
          <p:cNvSpPr txBox="1"/>
          <p:nvPr/>
        </p:nvSpPr>
        <p:spPr>
          <a:xfrm>
            <a:off x="2120538" y="1600200"/>
            <a:ext cx="528061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Sabes que me ama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nada dizer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Teme por amar demais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deixar envolver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Pelos sentimentos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 aflora tentando esquecer</a:t>
            </a:r>
          </a:p>
        </p:txBody>
      </p:sp>
    </p:spTree>
    <p:extLst>
      <p:ext uri="{BB962C8B-B14F-4D97-AF65-F5344CB8AC3E}">
        <p14:creationId xmlns:p14="http://schemas.microsoft.com/office/powerpoint/2010/main" val="379083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E6A093-E51F-4827-9798-D0BB3750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9B59B74-B8FB-4640-9E9E-8C67AAFC4F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9" b="5629"/>
          <a:stretch/>
        </p:blipFill>
        <p:spPr>
          <a:xfrm>
            <a:off x="417443" y="0"/>
            <a:ext cx="827929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19107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5E9B55D-C84F-44D3-BF97-8BD0C344D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deitado, pequeno, gato, pássaro&#10;&#10;Descrição gerada automaticamente">
            <a:extLst>
              <a:ext uri="{FF2B5EF4-FFF2-40B4-BE49-F238E27FC236}">
                <a16:creationId xmlns:a16="http://schemas.microsoft.com/office/drawing/2014/main" id="{8342313E-CFAC-4446-8D95-994173384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0E5B2C4-6932-4484-AE87-D501DACC09DC}"/>
              </a:ext>
            </a:extLst>
          </p:cNvPr>
          <p:cNvSpPr txBox="1"/>
          <p:nvPr/>
        </p:nvSpPr>
        <p:spPr>
          <a:xfrm>
            <a:off x="2981807" y="1727180"/>
            <a:ext cx="360066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sei que não demora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Irá aceitar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 a vontade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espero pode dizer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me ama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amo você...</a:t>
            </a:r>
          </a:p>
        </p:txBody>
      </p:sp>
    </p:spTree>
    <p:extLst>
      <p:ext uri="{BB962C8B-B14F-4D97-AF65-F5344CB8AC3E}">
        <p14:creationId xmlns:p14="http://schemas.microsoft.com/office/powerpoint/2010/main" val="4226876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E6A093-E51F-4827-9798-D0BB3750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A71BDEF-2EE3-4214-A1F6-F15CB5A5A4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89452"/>
            <a:ext cx="8686800" cy="496956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6833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drap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224C0F-CC69-4FA1-9920-0018EF2B3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0B68E9A-D528-408D-AE0C-C076536640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25" t="3582" r="7325" b="3582"/>
          <a:stretch/>
        </p:blipFill>
        <p:spPr>
          <a:xfrm>
            <a:off x="1" y="0"/>
            <a:ext cx="4731026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A5D755C-6C6D-4195-9C1B-2A5CB1A119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572000" y="0"/>
            <a:ext cx="4572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DA31706-8800-450C-8246-1737ED65D9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026" y="506896"/>
            <a:ext cx="3776715" cy="382066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F338D93-CAEB-4ADB-B518-8D5C4E009D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42" y="506895"/>
            <a:ext cx="4094845" cy="394583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FA162A-8DEB-432C-8121-377B24391CAD}"/>
              </a:ext>
            </a:extLst>
          </p:cNvPr>
          <p:cNvSpPr txBox="1"/>
          <p:nvPr/>
        </p:nvSpPr>
        <p:spPr>
          <a:xfrm>
            <a:off x="1212794" y="386795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D908D67A-B52D-456D-8270-AEAA08B02422}"/>
              </a:ext>
            </a:extLst>
          </p:cNvPr>
          <p:cNvSpPr txBox="1"/>
          <p:nvPr/>
        </p:nvSpPr>
        <p:spPr>
          <a:xfrm>
            <a:off x="5075531" y="3886912"/>
            <a:ext cx="3087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Sonia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078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r" isContent="1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E6A093-E51F-4827-9798-D0BB3750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090131F-6435-4C20-86F0-9FCD2FC0BF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7" b="8467"/>
          <a:stretch/>
        </p:blipFill>
        <p:spPr>
          <a:xfrm>
            <a:off x="397565" y="0"/>
            <a:ext cx="81500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939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erris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5E9B55D-C84F-44D3-BF97-8BD0C344D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539F31-DC8F-4028-A099-1A7CE0FFDAA9}"/>
              </a:ext>
            </a:extLst>
          </p:cNvPr>
          <p:cNvSpPr txBox="1"/>
          <p:nvPr/>
        </p:nvSpPr>
        <p:spPr>
          <a:xfrm>
            <a:off x="229621" y="168965"/>
            <a:ext cx="40639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CEBAEF0-F87F-4A60-BA32-AB918959C635}"/>
              </a:ext>
            </a:extLst>
          </p:cNvPr>
          <p:cNvSpPr txBox="1"/>
          <p:nvPr/>
        </p:nvSpPr>
        <p:spPr>
          <a:xfrm>
            <a:off x="950675" y="2146852"/>
            <a:ext cx="705353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How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Deep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Your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Love- The Bee Gees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</p:txBody>
      </p:sp>
    </p:spTree>
    <p:extLst>
      <p:ext uri="{BB962C8B-B14F-4D97-AF65-F5344CB8AC3E}">
        <p14:creationId xmlns:p14="http://schemas.microsoft.com/office/powerpoint/2010/main" val="106111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7000">
        <p15:prstTrans prst="drape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158</Words>
  <Application>Microsoft Office PowerPoint</Application>
  <PresentationFormat>Apresentação na tela (16:9)</PresentationFormat>
  <Paragraphs>41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2021-04-24T01:11:41Z</dcterms:created>
  <dcterms:modified xsi:type="dcterms:W3CDTF">2021-04-25T01:54:21Z</dcterms:modified>
</cp:coreProperties>
</file>