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9" r:id="rId4"/>
    <p:sldId id="261" r:id="rId5"/>
    <p:sldId id="264" r:id="rId6"/>
    <p:sldId id="262" r:id="rId7"/>
    <p:sldId id="265" r:id="rId8"/>
    <p:sldId id="258" r:id="rId9"/>
    <p:sldId id="266" r:id="rId10"/>
    <p:sldId id="268" r:id="rId11"/>
    <p:sldId id="259" r:id="rId12"/>
    <p:sldId id="257" r:id="rId13"/>
    <p:sldId id="267" r:id="rId14"/>
    <p:sldId id="263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895" autoAdjust="0"/>
    <p:restoredTop sz="94660"/>
  </p:normalViewPr>
  <p:slideViewPr>
    <p:cSldViewPr snapToGrid="0">
      <p:cViewPr varScale="1">
        <p:scale>
          <a:sx n="96" d="100"/>
          <a:sy n="96" d="100"/>
        </p:scale>
        <p:origin x="5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D0330-02B2-4FB5-BDC9-240940E82C62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2ADC-6F4B-4272-B899-EBDEB979D1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261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D0330-02B2-4FB5-BDC9-240940E82C62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2ADC-6F4B-4272-B899-EBDEB979D1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970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D0330-02B2-4FB5-BDC9-240940E82C62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2ADC-6F4B-4272-B899-EBDEB979D1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747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D0330-02B2-4FB5-BDC9-240940E82C62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2ADC-6F4B-4272-B899-EBDEB979D1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380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D0330-02B2-4FB5-BDC9-240940E82C62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2ADC-6F4B-4272-B899-EBDEB979D1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5942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D0330-02B2-4FB5-BDC9-240940E82C62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2ADC-6F4B-4272-B899-EBDEB979D1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9324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D0330-02B2-4FB5-BDC9-240940E82C62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2ADC-6F4B-4272-B899-EBDEB979D1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5706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D0330-02B2-4FB5-BDC9-240940E82C62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2ADC-6F4B-4272-B899-EBDEB979D1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596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D0330-02B2-4FB5-BDC9-240940E82C62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2ADC-6F4B-4272-B899-EBDEB979D1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8630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D0330-02B2-4FB5-BDC9-240940E82C62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2ADC-6F4B-4272-B899-EBDEB979D1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4419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D0330-02B2-4FB5-BDC9-240940E82C62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2ADC-6F4B-4272-B899-EBDEB979D1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6906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D0330-02B2-4FB5-BDC9-240940E82C62}" type="datetimeFigureOut">
              <a:rPr lang="pt-BR" smtClean="0"/>
              <a:t>13/02/2024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D02ADC-6F4B-4272-B899-EBDEB979D1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2264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DACDE45-25E3-DE85-A58F-91FEF45746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8-Richard Clayderman Love Me Tender">
            <a:hlinkClick r:id="" action="ppaction://media"/>
            <a:extLst>
              <a:ext uri="{FF2B5EF4-FFF2-40B4-BE49-F238E27FC236}">
                <a16:creationId xmlns:a16="http://schemas.microsoft.com/office/drawing/2014/main" id="{34B42CDA-4EE1-4FBD-478E-CBB3F68538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9917" y="2432603"/>
            <a:ext cx="457200" cy="457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835D80B-1140-4B49-1058-143F52BFA0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11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7DB2EBB-12C8-B359-377E-F1A5B031F9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5F884F3-06F2-E4F6-59F1-E651A83D9B85}"/>
              </a:ext>
            </a:extLst>
          </p:cNvPr>
          <p:cNvSpPr/>
          <p:nvPr/>
        </p:nvSpPr>
        <p:spPr>
          <a:xfrm>
            <a:off x="1926725" y="1370736"/>
            <a:ext cx="5290551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</a:rPr>
              <a:t>Lembranças Perdidas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4111D71-7AF3-0621-7245-A76711CBE96B}"/>
              </a:ext>
            </a:extLst>
          </p:cNvPr>
          <p:cNvSpPr/>
          <p:nvPr/>
        </p:nvSpPr>
        <p:spPr>
          <a:xfrm>
            <a:off x="2597738" y="2737745"/>
            <a:ext cx="3709990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300" b="1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</a:rPr>
              <a:t>Ciducha</a:t>
            </a:r>
            <a:r>
              <a:rPr lang="pt-BR" sz="330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</a:rPr>
              <a:t> </a:t>
            </a:r>
            <a:r>
              <a:rPr lang="pt-BR" sz="3300" b="1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</a:rPr>
              <a:t>Seefelder</a:t>
            </a:r>
            <a:endParaRPr lang="pt-BR" sz="3300" b="1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03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pull dir="d"/>
      </p:transition>
    </mc:Choice>
    <mc:Fallback>
      <p:transition spd="slow" advTm="5000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EBF7889-B8F6-A8FA-E721-6D8B560347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0610DEF-64E7-E599-D328-C9057B839A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834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wind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7DB2EBB-12C8-B359-377E-F1A5B031F9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D297035-C651-1D39-7474-4F6772E7ACAF}"/>
              </a:ext>
            </a:extLst>
          </p:cNvPr>
          <p:cNvSpPr txBox="1"/>
          <p:nvPr/>
        </p:nvSpPr>
        <p:spPr>
          <a:xfrm>
            <a:off x="2494722" y="805069"/>
            <a:ext cx="527900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...Lembro bem daquela noite,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tudo começou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era delicioso,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aqueles momentos de intimidade...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amor ilícito torna as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pessoas dissimuladas!</a:t>
            </a:r>
          </a:p>
        </p:txBody>
      </p:sp>
    </p:spTree>
    <p:extLst>
      <p:ext uri="{BB962C8B-B14F-4D97-AF65-F5344CB8AC3E}">
        <p14:creationId xmlns:p14="http://schemas.microsoft.com/office/powerpoint/2010/main" val="4252937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EBF7889-B8F6-A8FA-E721-6D8B560347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F697DA7-F5FC-0803-7DC8-8346289B6D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65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7DB2EBB-12C8-B359-377E-F1A5B031F9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95811E7-36F0-E6D8-8F4D-97F7E1991B8A}"/>
              </a:ext>
            </a:extLst>
          </p:cNvPr>
          <p:cNvSpPr txBox="1"/>
          <p:nvPr/>
        </p:nvSpPr>
        <p:spPr>
          <a:xfrm>
            <a:off x="2991678" y="1073427"/>
            <a:ext cx="3552576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...Ele tocou meu rosto,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inclinei contra  o toque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olhando-o nos olhos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olhos tão escuros,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cheios de segredo.</a:t>
            </a:r>
          </a:p>
        </p:txBody>
      </p:sp>
    </p:spTree>
    <p:extLst>
      <p:ext uri="{BB962C8B-B14F-4D97-AF65-F5344CB8AC3E}">
        <p14:creationId xmlns:p14="http://schemas.microsoft.com/office/powerpoint/2010/main" val="260510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EBF7889-B8F6-A8FA-E721-6D8B560347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64BE778-5681-4495-0CEB-11BA6CAD31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849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conveyor dir="l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7DB2EBB-12C8-B359-377E-F1A5B031F9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91DEF86-F313-988A-5839-4C4C7F729136}"/>
              </a:ext>
            </a:extLst>
          </p:cNvPr>
          <p:cNvSpPr txBox="1"/>
          <p:nvPr/>
        </p:nvSpPr>
        <p:spPr>
          <a:xfrm>
            <a:off x="2832058" y="885918"/>
            <a:ext cx="443583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....Senti uma vertigem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se estivesse parada no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topo de um rochedo enorme,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sob um vento muito forte,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poder fazer nada,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não ser cair.</a:t>
            </a:r>
          </a:p>
        </p:txBody>
      </p:sp>
    </p:spTree>
    <p:extLst>
      <p:ext uri="{BB962C8B-B14F-4D97-AF65-F5344CB8AC3E}">
        <p14:creationId xmlns:p14="http://schemas.microsoft.com/office/powerpoint/2010/main" val="250738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EBF7889-B8F6-A8FA-E721-6D8B560347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5568483-5D09-8F33-84AE-9B75158665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44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blinds dir="vert"/>
      </p:transition>
    </mc:Choice>
    <mc:Fallback>
      <p:transition spd="slow" advTm="3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7DB2EBB-12C8-B359-377E-F1A5B031F9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502203A-0118-6652-8293-4492338DBE7F}"/>
              </a:ext>
            </a:extLst>
          </p:cNvPr>
          <p:cNvSpPr txBox="1"/>
          <p:nvPr/>
        </p:nvSpPr>
        <p:spPr>
          <a:xfrm>
            <a:off x="2630606" y="880281"/>
            <a:ext cx="4998484" cy="27699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...Um beijo súbito, afiado,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pegou de surpresa.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...O amor é assim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insistente, seguro, persuasivo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ele faz calar todas as dúvidas!</a:t>
            </a:r>
          </a:p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Santos/10/01/2024</a:t>
            </a:r>
          </a:p>
        </p:txBody>
      </p:sp>
    </p:spTree>
    <p:extLst>
      <p:ext uri="{BB962C8B-B14F-4D97-AF65-F5344CB8AC3E}">
        <p14:creationId xmlns:p14="http://schemas.microsoft.com/office/powerpoint/2010/main" val="518708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EBF7889-B8F6-A8FA-E721-6D8B560347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5EF132F-3BE1-E53D-5CFE-E996A37485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8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ip dir="r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E667ECC2-426A-FB91-6D5A-CF84BD3538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5D815F1-9613-41E8-B6A9-B8BC2CF6D45F}"/>
              </a:ext>
            </a:extLst>
          </p:cNvPr>
          <p:cNvSpPr txBox="1"/>
          <p:nvPr/>
        </p:nvSpPr>
        <p:spPr>
          <a:xfrm>
            <a:off x="1302025" y="4373218"/>
            <a:ext cx="2631426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Ciducha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Seefelder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4E35B25-029C-A870-4BD2-20DAB4BDF189}"/>
              </a:ext>
            </a:extLst>
          </p:cNvPr>
          <p:cNvSpPr txBox="1"/>
          <p:nvPr/>
        </p:nvSpPr>
        <p:spPr>
          <a:xfrm>
            <a:off x="5347252" y="218661"/>
            <a:ext cx="21643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822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EBF7889-B8F6-A8FA-E721-6D8B560347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2F02910-A1D7-5336-5B2E-62B7E38C54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679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7DB2EBB-12C8-B359-377E-F1A5B031F9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D4D04C0-FEDE-8C5A-4FC3-155BD180A6FF}"/>
              </a:ext>
            </a:extLst>
          </p:cNvPr>
          <p:cNvSpPr txBox="1"/>
          <p:nvPr/>
        </p:nvSpPr>
        <p:spPr>
          <a:xfrm>
            <a:off x="2499780" y="1003853"/>
            <a:ext cx="451944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</a:t>
            </a:r>
            <a:r>
              <a:rPr lang="pt-BR" sz="1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Ciducha</a:t>
            </a:r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1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Seefelder</a:t>
            </a:r>
            <a:endParaRPr lang="pt-BR" sz="1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Richard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Clayderman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-Love Me Tender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409153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allOver"/>
      </p:transition>
    </mc:Choice>
    <mc:Fallback>
      <p:transition spd="slow" advTm="12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97</TotalTime>
  <Words>166</Words>
  <Application>Microsoft Office PowerPoint</Application>
  <PresentationFormat>Apresentação na tela (16:9)</PresentationFormat>
  <Paragraphs>36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Microsoft PhagsPa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2024-01-21T00:32:48Z</dcterms:created>
  <dcterms:modified xsi:type="dcterms:W3CDTF">2024-02-13T21:56:06Z</dcterms:modified>
</cp:coreProperties>
</file>