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5" r:id="rId5"/>
    <p:sldId id="261" r:id="rId6"/>
    <p:sldId id="269" r:id="rId7"/>
    <p:sldId id="262" r:id="rId8"/>
    <p:sldId id="268" r:id="rId9"/>
    <p:sldId id="264" r:id="rId10"/>
    <p:sldId id="266" r:id="rId11"/>
    <p:sldId id="263" r:id="rId12"/>
    <p:sldId id="267" r:id="rId13"/>
    <p:sldId id="260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986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3839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4813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8806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7019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0101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312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8290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235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936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1493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B7609-4DFA-46E8-B552-4EE6F9637863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1128F-FFA4-4A2D-A12E-90F21E1526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7834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0B0EBED-34B6-4432-8855-523406DE5C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Vinde cristãos - MARQUINHOS E GILBERT - Piano e Sax">
            <a:hlinkClick r:id="" action="ppaction://media"/>
            <a:extLst>
              <a:ext uri="{FF2B5EF4-FFF2-40B4-BE49-F238E27FC236}">
                <a16:creationId xmlns:a16="http://schemas.microsoft.com/office/drawing/2014/main" id="{89E1DC8F-8BD3-49A8-B4EE-015AA121A1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1208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02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33CEE94-A68B-4E0C-AEB6-4729ADB1E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D8FA496-C4E0-46BC-A3A5-F857D12BB5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2" y="0"/>
            <a:ext cx="906448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94369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27808E5-87D6-491E-B5E4-2C6370D47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1A506B1C-DBAE-46A4-8E80-AB5076F432C1}"/>
              </a:ext>
            </a:extLst>
          </p:cNvPr>
          <p:cNvSpPr/>
          <p:nvPr/>
        </p:nvSpPr>
        <p:spPr>
          <a:xfrm>
            <a:off x="1744302" y="1476465"/>
            <a:ext cx="5655395" cy="109528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Natal da Esperança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B4D142B-FF22-4155-B8DC-0568F2258C82}"/>
              </a:ext>
            </a:extLst>
          </p:cNvPr>
          <p:cNvSpPr/>
          <p:nvPr/>
        </p:nvSpPr>
        <p:spPr>
          <a:xfrm>
            <a:off x="2270731" y="3261043"/>
            <a:ext cx="4602536" cy="7871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357991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prism dir="d" isContent="1"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33CEE94-A68B-4E0C-AEB6-4729ADB1E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7693A70-55E6-4E2B-BD7C-4C2D63D63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61" y="0"/>
            <a:ext cx="880606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87221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27808E5-87D6-491E-B5E4-2C6370D47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8964D8-2579-41D3-85DD-8C9C352C927F}"/>
              </a:ext>
            </a:extLst>
          </p:cNvPr>
          <p:cNvSpPr txBox="1"/>
          <p:nvPr/>
        </p:nvSpPr>
        <p:spPr>
          <a:xfrm>
            <a:off x="668527" y="1709529"/>
            <a:ext cx="780694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Mais um Natal se vai aproximando,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 sentirmos em nós muita alegria.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Há um pesar no peito, há nostalgia,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um verdinho pinheiro, ir alindando.</a:t>
            </a:r>
          </a:p>
        </p:txBody>
      </p:sp>
    </p:spTree>
    <p:extLst>
      <p:ext uri="{BB962C8B-B14F-4D97-AF65-F5344CB8AC3E}">
        <p14:creationId xmlns:p14="http://schemas.microsoft.com/office/powerpoint/2010/main" val="78320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blinds dir="vert"/>
      </p:transition>
    </mc:Choice>
    <mc:Fallback>
      <p:transition spd="slow" advTm="12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33CEE94-A68B-4E0C-AEB6-4729ADB1E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1E6F3BF-8D03-489F-9A1F-BF32CDF44A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63" y="0"/>
            <a:ext cx="876314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76418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ip dir="r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27808E5-87D6-491E-B5E4-2C6370D47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47A2A1C-D902-402B-9388-420C11FDE12C}"/>
              </a:ext>
            </a:extLst>
          </p:cNvPr>
          <p:cNvSpPr txBox="1"/>
          <p:nvPr/>
        </p:nvSpPr>
        <p:spPr>
          <a:xfrm>
            <a:off x="731044" y="1699591"/>
            <a:ext cx="768191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Porém este Natal que está chegando,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Terá menos cantares, fantasia.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Há muitos seres vivendo em agonia,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doença viral, está matando!</a:t>
            </a:r>
          </a:p>
        </p:txBody>
      </p:sp>
    </p:spTree>
    <p:extLst>
      <p:ext uri="{BB962C8B-B14F-4D97-AF65-F5344CB8AC3E}">
        <p14:creationId xmlns:p14="http://schemas.microsoft.com/office/powerpoint/2010/main" val="55171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blinds dir="vert"/>
      </p:transition>
    </mc:Choice>
    <mc:Fallback>
      <p:transition spd="slow" advTm="14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33CEE94-A68B-4E0C-AEB6-4729ADB1E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EFD2F1C-2E90-48C2-A04B-F3BA7008CE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87" y="119270"/>
            <a:ext cx="8786191" cy="484035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0157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27808E5-87D6-491E-B5E4-2C6370D47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EF50DA3-C587-4CA6-8605-DE97182D4A0E}"/>
              </a:ext>
            </a:extLst>
          </p:cNvPr>
          <p:cNvSpPr txBox="1"/>
          <p:nvPr/>
        </p:nvSpPr>
        <p:spPr>
          <a:xfrm>
            <a:off x="1037218" y="1977885"/>
            <a:ext cx="706956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Há famílias rezando com fervor.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Rogando fielmente a Deus Senhor,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Apertando no peito a sua cruz.</a:t>
            </a:r>
          </a:p>
        </p:txBody>
      </p:sp>
    </p:spTree>
    <p:extLst>
      <p:ext uri="{BB962C8B-B14F-4D97-AF65-F5344CB8AC3E}">
        <p14:creationId xmlns:p14="http://schemas.microsoft.com/office/powerpoint/2010/main" val="1913169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blinds dir="vert"/>
      </p:transition>
    </mc:Choice>
    <mc:Fallback>
      <p:transition spd="slow" advTm="9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33CEE94-A68B-4E0C-AEB6-4729ADB1E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129F325-8AE2-4ADB-92DF-44747797C8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0689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5395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27808E5-87D6-491E-B5E4-2C6370D47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B081418-E68D-48DB-9015-410E46BBCED0}"/>
              </a:ext>
            </a:extLst>
          </p:cNvPr>
          <p:cNvSpPr txBox="1"/>
          <p:nvPr/>
        </p:nvSpPr>
        <p:spPr>
          <a:xfrm>
            <a:off x="1231357" y="1421295"/>
            <a:ext cx="6494855" cy="307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neste Santo Dia de Natal.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Haja metamorfose natural,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o vírus, eliminado por Jesus!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Lagos, 13/12/2020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Alfredo dos Santos Mendes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45006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/>
      </p:transition>
    </mc:Choice>
    <mc:Fallback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33CEE94-A68B-4E0C-AEB6-4729ADB1E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2ADE389-48DC-4DD3-B7C7-6150EE7DD1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9197"/>
            <a:ext cx="9144000" cy="48697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70578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0C2A09D-D1E7-4D63-B76F-4124FEAD68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86C2DD1F-74ED-436E-8C26-7657F4145101}"/>
              </a:ext>
            </a:extLst>
          </p:cNvPr>
          <p:cNvSpPr txBox="1"/>
          <p:nvPr/>
        </p:nvSpPr>
        <p:spPr>
          <a:xfrm>
            <a:off x="3207626" y="601980"/>
            <a:ext cx="5759910" cy="39395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Alfredo dos Santos Mendes</a:t>
            </a: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Vinde Cristãos-Marquinhos e Gilbert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Piano e Sax</a:t>
            </a: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1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1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9757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</TotalTime>
  <Words>170</Words>
  <Application>Microsoft Office PowerPoint</Application>
  <PresentationFormat>Apresentação na tela (16:9)</PresentationFormat>
  <Paragraphs>33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2020-12-15T01:31:46Z</dcterms:created>
  <dcterms:modified xsi:type="dcterms:W3CDTF">2020-12-16T02:23:18Z</dcterms:modified>
</cp:coreProperties>
</file>