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64" r:id="rId4"/>
    <p:sldId id="265" r:id="rId5"/>
    <p:sldId id="260" r:id="rId6"/>
    <p:sldId id="266" r:id="rId7"/>
    <p:sldId id="267" r:id="rId8"/>
    <p:sldId id="261" r:id="rId9"/>
    <p:sldId id="268" r:id="rId10"/>
    <p:sldId id="269" r:id="rId11"/>
    <p:sldId id="258" r:id="rId12"/>
    <p:sldId id="263" r:id="rId13"/>
    <p:sldId id="262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8D41D6-8494-4A05-A07A-C1E427E22B15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FC51FA-5DF7-4033-9AC6-06313EECAB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1044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FC51FA-5DF7-4033-9AC6-06313EECABD6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25064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FC51FA-5DF7-4033-9AC6-06313EECABD6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79194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FC51FA-5DF7-4033-9AC6-06313EECABD6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23169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FC51FA-5DF7-4033-9AC6-06313EECABD6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5843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FC51FA-5DF7-4033-9AC6-06313EECABD6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4615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59FB-C23D-43E2-B59A-E618B31E86B2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B2-FA96-4546-9942-7A6A84BB6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6702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59FB-C23D-43E2-B59A-E618B31E86B2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B2-FA96-4546-9942-7A6A84BB6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3446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59FB-C23D-43E2-B59A-E618B31E86B2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B2-FA96-4546-9942-7A6A84BB6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2030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59FB-C23D-43E2-B59A-E618B31E86B2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B2-FA96-4546-9942-7A6A84BB6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1530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59FB-C23D-43E2-B59A-E618B31E86B2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B2-FA96-4546-9942-7A6A84BB6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5210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59FB-C23D-43E2-B59A-E618B31E86B2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B2-FA96-4546-9942-7A6A84BB6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2792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59FB-C23D-43E2-B59A-E618B31E86B2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B2-FA96-4546-9942-7A6A84BB6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6881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59FB-C23D-43E2-B59A-E618B31E86B2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B2-FA96-4546-9942-7A6A84BB6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9890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59FB-C23D-43E2-B59A-E618B31E86B2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B2-FA96-4546-9942-7A6A84BB6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0614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59FB-C23D-43E2-B59A-E618B31E86B2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B2-FA96-4546-9942-7A6A84BB6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603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159FB-C23D-43E2-B59A-E618B31E86B2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E8EB2-FA96-4546-9942-7A6A84BB6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4632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99">
            <a:alpha val="4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159FB-C23D-43E2-B59A-E618B31E86B2}" type="datetimeFigureOut">
              <a:rPr lang="pt-BR" smtClean="0"/>
              <a:t>01/12/2023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E8EB2-FA96-4546-9942-7A6A84BB60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7200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83EEEE-C700-6603-FCA0-C036B624E3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3E52511-797C-0CBE-A153-7756BFB817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38D47384-4A09-61E7-F101-0C5D88BE65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6-Como Vai Você · Eduardo Lages">
            <a:hlinkClick r:id="" action="ppaction://media"/>
            <a:extLst>
              <a:ext uri="{FF2B5EF4-FFF2-40B4-BE49-F238E27FC236}">
                <a16:creationId xmlns:a16="http://schemas.microsoft.com/office/drawing/2014/main" id="{7458F997-CCCD-AD27-A6C7-428D55FDA3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68680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72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C9872F9-49D7-E846-FF67-38338C8ED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AE37963-1EA6-B615-A22C-DECA468E9EC1}"/>
              </a:ext>
            </a:extLst>
          </p:cNvPr>
          <p:cNvSpPr/>
          <p:nvPr/>
        </p:nvSpPr>
        <p:spPr>
          <a:xfrm>
            <a:off x="3609413" y="716741"/>
            <a:ext cx="2494914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dirty="0">
                <a:ln>
                  <a:solidFill>
                    <a:srgbClr val="FF33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Delírios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04453F6-399D-8895-B74B-8A72670E78B5}"/>
              </a:ext>
            </a:extLst>
          </p:cNvPr>
          <p:cNvSpPr/>
          <p:nvPr/>
        </p:nvSpPr>
        <p:spPr>
          <a:xfrm>
            <a:off x="2349923" y="2225501"/>
            <a:ext cx="4444166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300" b="1" dirty="0">
                <a:ln>
                  <a:solidFill>
                    <a:srgbClr val="FF33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Isnard Castello Branco </a:t>
            </a:r>
            <a:r>
              <a:rPr lang="pt-BR" sz="3300" b="1" dirty="0" err="1">
                <a:ln>
                  <a:solidFill>
                    <a:srgbClr val="FF33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3300" b="1" dirty="0">
              <a:ln>
                <a:solidFill>
                  <a:srgbClr val="FF3399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534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9000">
        <p15:prstTrans prst="airplan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83EEEE-C700-6603-FCA0-C036B624E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3E52511-797C-0CBE-A153-7756BFB817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12F8689-B07A-336C-5FF2-D2E1B80E2A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11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reveal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83EEEE-C700-6603-FCA0-C036B624E3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3E52511-797C-0CBE-A153-7756BFB817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655BE02-324C-CCF1-7F0C-1FEB89643D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138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ll dir="ld"/>
      </p:transition>
    </mc:Choice>
    <mc:Fallback>
      <p:transition spd="slow" advTm="3000">
        <p:pull dir="l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C9872F9-49D7-E846-FF67-38338C8ED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F26D844-E766-FBD0-8F90-B566AFE01072}"/>
              </a:ext>
            </a:extLst>
          </p:cNvPr>
          <p:cNvSpPr txBox="1"/>
          <p:nvPr/>
        </p:nvSpPr>
        <p:spPr>
          <a:xfrm rot="268882">
            <a:off x="2987728" y="663708"/>
            <a:ext cx="3805850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saudade é inexplicável seja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mãe ou seja de pai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saudade não explica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como desaparece e sai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for saudade de uma mulher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mesmo a dor satisfaz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quando não se quer</a:t>
            </a:r>
          </a:p>
        </p:txBody>
      </p:sp>
    </p:spTree>
    <p:extLst>
      <p:ext uri="{BB962C8B-B14F-4D97-AF65-F5344CB8AC3E}">
        <p14:creationId xmlns:p14="http://schemas.microsoft.com/office/powerpoint/2010/main" val="650199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83EEEE-C700-6603-FCA0-C036B624E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3E52511-797C-0CBE-A153-7756BFB817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18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3DC744A-D7FC-EEFA-5BCA-0A6A9E7F8A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004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83EEEE-C700-6603-FCA0-C036B624E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3E52511-797C-0CBE-A153-7756BFB817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50ECB244-EEBA-3A55-1369-3D59E3746A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63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split orient="vert"/>
      </p:transition>
    </mc:Choice>
    <mc:Fallback>
      <p:transition spd="slow" advTm="3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C9872F9-49D7-E846-FF67-38338C8ED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D2739FF-697F-C8D6-B687-50DB302B0712}"/>
              </a:ext>
            </a:extLst>
          </p:cNvPr>
          <p:cNvSpPr txBox="1"/>
          <p:nvPr/>
        </p:nvSpPr>
        <p:spPr>
          <a:xfrm rot="329789">
            <a:off x="2823811" y="653157"/>
            <a:ext cx="4373313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Saudades que maltratam o coração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sejamos poeta nunca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satisfaz criar  uma canção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por acaso um grande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que se deseja e quer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Somente será perfeito se for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amor de uma doce mulher</a:t>
            </a:r>
          </a:p>
        </p:txBody>
      </p:sp>
    </p:spTree>
    <p:extLst>
      <p:ext uri="{BB962C8B-B14F-4D97-AF65-F5344CB8AC3E}">
        <p14:creationId xmlns:p14="http://schemas.microsoft.com/office/powerpoint/2010/main" val="684724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83EEEE-C700-6603-FCA0-C036B624E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3E52511-797C-0CBE-A153-7756BFB817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AFE6EA1-4EFB-4EAA-78B6-07F36B21CF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704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83EEEE-C700-6603-FCA0-C036B624E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3E52511-797C-0CBE-A153-7756BFB817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134F822-E681-073B-F36B-6F6D35690A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35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d" isContent="1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>
            <a:extLst>
              <a:ext uri="{FF2B5EF4-FFF2-40B4-BE49-F238E27FC236}">
                <a16:creationId xmlns:a16="http://schemas.microsoft.com/office/drawing/2014/main" id="{98BC22E0-9685-F1C9-64A8-AB8B318167C8}"/>
              </a:ext>
            </a:extLst>
          </p:cNvPr>
          <p:cNvSpPr txBox="1"/>
          <p:nvPr/>
        </p:nvSpPr>
        <p:spPr>
          <a:xfrm>
            <a:off x="1009296" y="4614600"/>
            <a:ext cx="32707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Isnard Castello Branco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2E2074C8-65B2-EAEE-5CF4-0FC76AE32670}"/>
              </a:ext>
            </a:extLst>
          </p:cNvPr>
          <p:cNvSpPr txBox="1"/>
          <p:nvPr/>
        </p:nvSpPr>
        <p:spPr>
          <a:xfrm>
            <a:off x="5634552" y="4614599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3A367ED4-B349-C3B2-8C84-F41CC1F920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983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:wedge/>
      </p:transition>
    </mc:Choice>
    <mc:Fallback>
      <p:transition spd="slow" advTm="4000">
        <p:wedg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83EEEE-C700-6603-FCA0-C036B624E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3E52511-797C-0CBE-A153-7756BFB817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508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77CA6A8-2652-10C7-4EDD-59274A369B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196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diamond/>
      </p:transition>
    </mc:Choice>
    <mc:Fallback>
      <p:transition spd="slow" advTm="3000">
        <p:diamond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C9872F9-49D7-E846-FF67-38338C8ED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F2CB086-09B7-3EC0-A4A8-21689A49FF1A}"/>
              </a:ext>
            </a:extLst>
          </p:cNvPr>
          <p:cNvSpPr txBox="1"/>
          <p:nvPr/>
        </p:nvSpPr>
        <p:spPr>
          <a:xfrm rot="281145">
            <a:off x="2512818" y="681545"/>
            <a:ext cx="460254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Isnard Castello Branco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Como Vai Você-Eduardo Lages</a:t>
            </a:r>
          </a:p>
          <a:p>
            <a:pPr algn="ctr"/>
            <a:r>
              <a:rPr lang="pt-BR" sz="18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18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9528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0">
        <p:push dir="u"/>
      </p:transition>
    </mc:Choice>
    <mc:Fallback>
      <p:transition spd="slow" advTm="20000">
        <p:push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220</TotalTime>
  <Words>144</Words>
  <Application>Microsoft Office PowerPoint</Application>
  <PresentationFormat>Apresentação na tela (16:9)</PresentationFormat>
  <Paragraphs>32</Paragraphs>
  <Slides>13</Slides>
  <Notes>5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2023-11-24T21:48:16Z</dcterms:created>
  <dcterms:modified xsi:type="dcterms:W3CDTF">2023-12-02T00:38:42Z</dcterms:modified>
</cp:coreProperties>
</file>