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5" r:id="rId2"/>
    <p:sldId id="263" r:id="rId3"/>
    <p:sldId id="262" r:id="rId4"/>
    <p:sldId id="261" r:id="rId5"/>
    <p:sldId id="266" r:id="rId6"/>
    <p:sldId id="264" r:id="rId7"/>
    <p:sldId id="265" r:id="rId8"/>
    <p:sldId id="271" r:id="rId9"/>
    <p:sldId id="268" r:id="rId10"/>
    <p:sldId id="270" r:id="rId11"/>
    <p:sldId id="269" r:id="rId12"/>
    <p:sldId id="274" r:id="rId13"/>
    <p:sldId id="275" r:id="rId14"/>
    <p:sldId id="276" r:id="rId15"/>
    <p:sldId id="273" r:id="rId16"/>
    <p:sldId id="280" r:id="rId17"/>
    <p:sldId id="282" r:id="rId18"/>
    <p:sldId id="281" r:id="rId19"/>
    <p:sldId id="277" r:id="rId20"/>
    <p:sldId id="278" r:id="rId21"/>
    <p:sldId id="286" r:id="rId22"/>
    <p:sldId id="285" r:id="rId23"/>
    <p:sldId id="284" r:id="rId24"/>
    <p:sldId id="290" r:id="rId25"/>
    <p:sldId id="292" r:id="rId26"/>
    <p:sldId id="289" r:id="rId27"/>
    <p:sldId id="298" r:id="rId28"/>
    <p:sldId id="295" r:id="rId29"/>
    <p:sldId id="297" r:id="rId30"/>
    <p:sldId id="301" r:id="rId31"/>
    <p:sldId id="303" r:id="rId32"/>
    <p:sldId id="293" r:id="rId33"/>
    <p:sldId id="327" r:id="rId34"/>
    <p:sldId id="330" r:id="rId35"/>
    <p:sldId id="333" r:id="rId36"/>
    <p:sldId id="328" r:id="rId37"/>
    <p:sldId id="336" r:id="rId38"/>
    <p:sldId id="349" r:id="rId39"/>
    <p:sldId id="351" r:id="rId40"/>
    <p:sldId id="353" r:id="rId41"/>
    <p:sldId id="339" r:id="rId42"/>
    <p:sldId id="337" r:id="rId43"/>
    <p:sldId id="338" r:id="rId44"/>
    <p:sldId id="334" r:id="rId45"/>
    <p:sldId id="354" r:id="rId46"/>
    <p:sldId id="355" r:id="rId47"/>
    <p:sldId id="359" r:id="rId48"/>
    <p:sldId id="360" r:id="rId49"/>
    <p:sldId id="364" r:id="rId50"/>
    <p:sldId id="363" r:id="rId51"/>
    <p:sldId id="362" r:id="rId52"/>
    <p:sldId id="309" r:id="rId53"/>
    <p:sldId id="313" r:id="rId54"/>
    <p:sldId id="315" r:id="rId55"/>
    <p:sldId id="304" r:id="rId56"/>
    <p:sldId id="306" r:id="rId57"/>
    <p:sldId id="305" r:id="rId58"/>
    <p:sldId id="316" r:id="rId59"/>
    <p:sldId id="322" r:id="rId60"/>
    <p:sldId id="320" r:id="rId61"/>
    <p:sldId id="324" r:id="rId62"/>
    <p:sldId id="326" r:id="rId63"/>
    <p:sldId id="341" r:id="rId64"/>
    <p:sldId id="345" r:id="rId65"/>
    <p:sldId id="342" r:id="rId66"/>
    <p:sldId id="344" r:id="rId67"/>
    <p:sldId id="346" r:id="rId68"/>
    <p:sldId id="347" r:id="rId69"/>
    <p:sldId id="311" r:id="rId70"/>
    <p:sldId id="310" r:id="rId71"/>
    <p:sldId id="308" r:id="rId72"/>
    <p:sldId id="366" r:id="rId73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Iyiemv+ssIsj2tcZo645A==" hashData="oMq+EfIdz2DXUYSj+/4viDerEd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2451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77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139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9500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3649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568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727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6984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16765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966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372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A7DF41-D2D5-4F94-931B-8121B07125E1}" type="datetimeFigureOut">
              <a:rPr lang="pt-PT" smtClean="0"/>
              <a:t>04-10-2015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1C3AA-D98B-4501-8B65-ACF41EE3C2B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1850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95536" y="3573016"/>
            <a:ext cx="712879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pt-PT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pt-PT" sz="2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2210" y="5323858"/>
            <a:ext cx="2124236" cy="1327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76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8000">
        <p14:prism/>
        <p:sndAc>
          <p:stSnd loop="1">
            <p:snd r:embed="rId2" name="Stranger on the shore _ACker Bilk.wav"/>
          </p:stSnd>
        </p:sndAc>
      </p:transition>
    </mc:Choice>
    <mc:Fallback>
      <p:transition spd="slow" advClick="0" advTm="8000">
        <p:fade/>
        <p:sndAc>
          <p:stSnd loop="1">
            <p:snd r:embed="rId2" name="Stranger on the shore _ACker Bilk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2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61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71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5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57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078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82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94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06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60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1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55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87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66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13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59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6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62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2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48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6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02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160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443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84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08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08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37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92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96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1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56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64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66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28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87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3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69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81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83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71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8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81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63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48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31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9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89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3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18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77272"/>
            <a:ext cx="1103784" cy="688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63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94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56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55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1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2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96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89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4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019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62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92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4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42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05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31840" y="2132856"/>
            <a:ext cx="4392488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4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Imagens &amp; Formatação </a:t>
            </a:r>
            <a:r>
              <a:rPr lang="pt-PT" sz="16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Necy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Guerreiro</a:t>
            </a: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necyguerreiro@gmail.com</a:t>
            </a: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      Lisboa – Portugal</a:t>
            </a:r>
          </a:p>
          <a:p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endParaRPr lang="pt-PT" sz="1600" dirty="0" smtClean="0">
              <a:solidFill>
                <a:schemeClr val="bg1"/>
              </a:solidFill>
              <a:latin typeface="Arial Rounded MT Bold" panose="020F0704030504030204" pitchFamily="34" charset="0"/>
            </a:endParaRPr>
          </a:p>
          <a:p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             “</a:t>
            </a:r>
            <a:r>
              <a:rPr lang="pt-PT" sz="16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Stranger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on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the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 </a:t>
            </a:r>
            <a:r>
              <a:rPr lang="pt-PT" sz="1600" dirty="0" err="1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Shore</a:t>
            </a:r>
            <a:r>
              <a:rPr lang="pt-PT" sz="1600" dirty="0" smtClean="0">
                <a:solidFill>
                  <a:schemeClr val="bg1"/>
                </a:solidFill>
                <a:latin typeface="Arial Rounded MT Bold" panose="020F0704030504030204" pitchFamily="34" charset="0"/>
              </a:rPr>
              <a:t>”</a:t>
            </a:r>
            <a:endParaRPr lang="pt-PT" sz="1600" dirty="0">
              <a:solidFill>
                <a:schemeClr val="bg1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111" y="5593748"/>
            <a:ext cx="576064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18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Click="0" advTm="40000">
        <p14:prism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18</Words>
  <Application>Microsoft Office PowerPoint</Application>
  <PresentationFormat>Apresentação no Ecrã (4:3)</PresentationFormat>
  <Paragraphs>18</Paragraphs>
  <Slides>72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72</vt:i4>
      </vt:variant>
    </vt:vector>
  </HeadingPairs>
  <TitlesOfParts>
    <vt:vector size="73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21</cp:revision>
  <dcterms:created xsi:type="dcterms:W3CDTF">2015-10-04T16:41:17Z</dcterms:created>
  <dcterms:modified xsi:type="dcterms:W3CDTF">2015-10-04T21:54:42Z</dcterms:modified>
</cp:coreProperties>
</file>