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02" r:id="rId2"/>
    <p:sldId id="321" r:id="rId3"/>
    <p:sldId id="324" r:id="rId4"/>
    <p:sldId id="328" r:id="rId5"/>
    <p:sldId id="325" r:id="rId6"/>
    <p:sldId id="265" r:id="rId7"/>
    <p:sldId id="258" r:id="rId8"/>
    <p:sldId id="317" r:id="rId9"/>
    <p:sldId id="259" r:id="rId10"/>
    <p:sldId id="260" r:id="rId11"/>
    <p:sldId id="263" r:id="rId12"/>
    <p:sldId id="261" r:id="rId13"/>
    <p:sldId id="264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8" r:id="rId24"/>
    <p:sldId id="280" r:id="rId25"/>
    <p:sldId id="275" r:id="rId26"/>
    <p:sldId id="276" r:id="rId27"/>
    <p:sldId id="282" r:id="rId28"/>
    <p:sldId id="283" r:id="rId29"/>
    <p:sldId id="284" r:id="rId30"/>
    <p:sldId id="281" r:id="rId31"/>
    <p:sldId id="287" r:id="rId32"/>
    <p:sldId id="285" r:id="rId33"/>
    <p:sldId id="288" r:id="rId34"/>
    <p:sldId id="290" r:id="rId35"/>
    <p:sldId id="291" r:id="rId36"/>
    <p:sldId id="292" r:id="rId37"/>
    <p:sldId id="293" r:id="rId38"/>
    <p:sldId id="294" r:id="rId39"/>
    <p:sldId id="296" r:id="rId40"/>
    <p:sldId id="300" r:id="rId41"/>
    <p:sldId id="301" r:id="rId42"/>
    <p:sldId id="303" r:id="rId43"/>
    <p:sldId id="313" r:id="rId44"/>
    <p:sldId id="304" r:id="rId45"/>
    <p:sldId id="305" r:id="rId46"/>
    <p:sldId id="306" r:id="rId47"/>
    <p:sldId id="307" r:id="rId48"/>
    <p:sldId id="309" r:id="rId49"/>
    <p:sldId id="310" r:id="rId50"/>
    <p:sldId id="311" r:id="rId51"/>
    <p:sldId id="297" r:id="rId52"/>
    <p:sldId id="314" r:id="rId53"/>
    <p:sldId id="316" r:id="rId54"/>
    <p:sldId id="329" r:id="rId55"/>
    <p:sldId id="331" r:id="rId56"/>
    <p:sldId id="335" r:id="rId57"/>
    <p:sldId id="320" r:id="rId58"/>
    <p:sldId id="334" r:id="rId59"/>
    <p:sldId id="336" r:id="rId60"/>
    <p:sldId id="337" r:id="rId61"/>
    <p:sldId id="340" r:id="rId62"/>
    <p:sldId id="341" r:id="rId63"/>
    <p:sldId id="350" r:id="rId64"/>
    <p:sldId id="366" r:id="rId65"/>
    <p:sldId id="344" r:id="rId66"/>
    <p:sldId id="349" r:id="rId67"/>
    <p:sldId id="357" r:id="rId68"/>
    <p:sldId id="352" r:id="rId69"/>
    <p:sldId id="380" r:id="rId70"/>
    <p:sldId id="383" r:id="rId71"/>
    <p:sldId id="353" r:id="rId72"/>
    <p:sldId id="360" r:id="rId73"/>
    <p:sldId id="379" r:id="rId74"/>
    <p:sldId id="361" r:id="rId75"/>
    <p:sldId id="384" r:id="rId76"/>
    <p:sldId id="382" r:id="rId77"/>
    <p:sldId id="377" r:id="rId78"/>
    <p:sldId id="378" r:id="rId79"/>
    <p:sldId id="395" r:id="rId80"/>
    <p:sldId id="403" r:id="rId81"/>
    <p:sldId id="369" r:id="rId82"/>
    <p:sldId id="372" r:id="rId83"/>
    <p:sldId id="374" r:id="rId84"/>
    <p:sldId id="401" r:id="rId85"/>
    <p:sldId id="318" r:id="rId8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4spma1j/t2EztoII0PHnw==" hashData="lU4hpxu2NvH7qS7kAZNe0u4DT2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ableStyles" Target="tableStyle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18295926"/>
      </p:ext>
    </p:extLst>
  </p:cSld>
  <p:clrMapOvr>
    <a:masterClrMapping/>
  </p:clrMapOvr>
  <p:transition spd="slow" advClick="0" advTm="5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75628488"/>
      </p:ext>
    </p:extLst>
  </p:cSld>
  <p:clrMapOvr>
    <a:masterClrMapping/>
  </p:clrMapOvr>
  <p:transition spd="slow" advClick="0" advTm="5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9308159"/>
      </p:ext>
    </p:extLst>
  </p:cSld>
  <p:clrMapOvr>
    <a:masterClrMapping/>
  </p:clrMapOvr>
  <p:transition spd="slow" advClick="0" advTm="5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89864436"/>
      </p:ext>
    </p:extLst>
  </p:cSld>
  <p:clrMapOvr>
    <a:masterClrMapping/>
  </p:clrMapOvr>
  <p:transition spd="slow" advClick="0" advTm="5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6464252"/>
      </p:ext>
    </p:extLst>
  </p:cSld>
  <p:clrMapOvr>
    <a:masterClrMapping/>
  </p:clrMapOvr>
  <p:transition spd="slow" advClick="0" advTm="5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4503376"/>
      </p:ext>
    </p:extLst>
  </p:cSld>
  <p:clrMapOvr>
    <a:masterClrMapping/>
  </p:clrMapOvr>
  <p:transition spd="slow" advClick="0" advTm="5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25584786"/>
      </p:ext>
    </p:extLst>
  </p:cSld>
  <p:clrMapOvr>
    <a:masterClrMapping/>
  </p:clrMapOvr>
  <p:transition spd="slow" advClick="0" advTm="5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56560435"/>
      </p:ext>
    </p:extLst>
  </p:cSld>
  <p:clrMapOvr>
    <a:masterClrMapping/>
  </p:clrMapOvr>
  <p:transition spd="slow" advClick="0" advTm="5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25610397"/>
      </p:ext>
    </p:extLst>
  </p:cSld>
  <p:clrMapOvr>
    <a:masterClrMapping/>
  </p:clrMapOvr>
  <p:transition spd="slow" advClick="0" advTm="5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0525916"/>
      </p:ext>
    </p:extLst>
  </p:cSld>
  <p:clrMapOvr>
    <a:masterClrMapping/>
  </p:clrMapOvr>
  <p:transition spd="slow" advClick="0" advTm="5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89004407"/>
      </p:ext>
    </p:extLst>
  </p:cSld>
  <p:clrMapOvr>
    <a:masterClrMapping/>
  </p:clrMapOvr>
  <p:transition spd="slow" advClick="0" advTm="5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7A7CF-17A5-419D-A49B-6708D3227CD1}" type="datetimeFigureOut">
              <a:rPr lang="pt-PT" smtClean="0"/>
              <a:t>04-11-2017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4901E4-18F0-4936-8ECA-980F7E14B7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6853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6084168" y="2427734"/>
            <a:ext cx="3240360" cy="23698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pt-PT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pt-PT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Lisboa</a:t>
            </a:r>
          </a:p>
          <a:p>
            <a:pPr algn="ctr"/>
            <a:r>
              <a:rPr lang="pt-PT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 Palacete São Bento</a:t>
            </a:r>
          </a:p>
          <a:p>
            <a:pPr algn="ctr"/>
            <a:r>
              <a:rPr lang="pt-PT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Portugal</a:t>
            </a:r>
          </a:p>
          <a:p>
            <a:pPr algn="ctr"/>
            <a:endParaRPr lang="pt-PT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pt-PT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low Solid Italic" panose="04030604020F02020D02" pitchFamily="82" charset="0"/>
              </a:rPr>
              <a:t>Photography</a:t>
            </a:r>
            <a:r>
              <a:rPr lang="pt-PT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pt-PT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low Solid Italic" panose="04030604020F02020D02" pitchFamily="82" charset="0"/>
              </a:rPr>
              <a:t>by</a:t>
            </a:r>
            <a:r>
              <a:rPr lang="pt-PT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pt-PT" sz="1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low Solid Italic" panose="04030604020F02020D02" pitchFamily="82" charset="0"/>
              </a:rPr>
              <a:t>Necy</a:t>
            </a:r>
            <a:r>
              <a:rPr lang="pt-PT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low Solid Italic" panose="04030604020F02020D02" pitchFamily="82" charset="0"/>
              </a:rPr>
              <a:t> Guerreiro</a:t>
            </a:r>
            <a:endParaRPr lang="pt-PT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0925" y="182121"/>
            <a:ext cx="474817" cy="34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065533"/>
      </p:ext>
    </p:extLst>
  </p:cSld>
  <p:clrMapOvr>
    <a:masterClrMapping/>
  </p:clrMapOvr>
  <p:transition spd="slow" advClick="0" advTm="7000">
    <p:wheel spokes="1"/>
    <p:sndAc>
      <p:stSnd loop="1">
        <p:snd r:embed="rId2" name="Illumination_Secret Garde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86209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05926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96307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16190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1942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99213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31657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42401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44981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53003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14111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55347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59873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53542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05393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81700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98778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28683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05081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27174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9876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64829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72128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59024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7473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50420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64438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53564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80365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57837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96835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85897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41875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99618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95463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8348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20848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82624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1343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57227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9593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9574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81398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63601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34653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36837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05527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22280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71361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81094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68785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41277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73754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45045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2976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38236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4461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58449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01619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12116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21149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37485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71470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4481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03644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08959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35492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0121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09392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01092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23393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046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31323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60667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51572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79018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94036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57557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03581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51178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88992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22864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23000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195736" y="4659982"/>
            <a:ext cx="117211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pt-PT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</a:t>
            </a:r>
            <a:endParaRPr lang="pt-PT" sz="1400" b="1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987824" y="4659982"/>
            <a:ext cx="768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tx2">
                    <a:lumMod val="50000"/>
                  </a:schemeClr>
                </a:solidFill>
                <a:latin typeface="Bauhaus 93" panose="04030905020B02020C02" pitchFamily="82" charset="0"/>
              </a:rPr>
              <a:t>             </a:t>
            </a:r>
            <a:endParaRPr lang="pt-PT" sz="1400" dirty="0">
              <a:solidFill>
                <a:schemeClr val="tx2">
                  <a:lumMod val="50000"/>
                </a:schemeClr>
              </a:solidFill>
              <a:latin typeface="Bauhaus 93" panose="04030905020B02020C02" pitchFamily="82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547664" y="51470"/>
            <a:ext cx="626469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PT" sz="1400" dirty="0" smtClean="0">
              <a:solidFill>
                <a:schemeClr val="accent6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algn="just"/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O Palacete onde está instalado o Gabinete do Primeiro-Ministro, oficialmente dominado Residência Oficial do Primeiro-Ministro, foi mandado construir em 1887 por Joaquim Machado </a:t>
            </a:r>
            <a:r>
              <a:rPr lang="pt-PT" sz="1400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Cayres</a:t>
            </a:r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para sua residência</a:t>
            </a:r>
          </a:p>
          <a:p>
            <a:pPr algn="just"/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Situado num parque com mais de dois hectares, o Palacete ocupa um dos terrenos que integravam desde 1598 a cerca do Convento de São Bento da Saúde.</a:t>
            </a:r>
          </a:p>
          <a:p>
            <a:pPr algn="just"/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Em 1834, com a extinção das ordens religiosas o edifício conventual foi transformado em Palácio das Cortes, posteriormente Assembleia Nacional e, após a revolução de 25 de Abril de 1974, em Assembleia da República. </a:t>
            </a:r>
          </a:p>
          <a:p>
            <a:pPr algn="just"/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Num dos terrenos contíguos à </a:t>
            </a:r>
            <a:r>
              <a:rPr lang="pt-PT" sz="1400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atual</a:t>
            </a:r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Assembleia, comprado por Machado </a:t>
            </a:r>
            <a:r>
              <a:rPr lang="pt-PT" sz="1400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Cayres</a:t>
            </a:r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, foi edificado o Palacete, adquirido pelo Estado em 1937 através de expropriação, para nele instalar a Residência oficial do Presidente do Conselho.</a:t>
            </a:r>
          </a:p>
          <a:p>
            <a:pPr algn="just"/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Depois das obras de recuperação e adaptação, António de Oliveira Salazar passou a habitar a casa em Maio de 1938.</a:t>
            </a:r>
          </a:p>
          <a:p>
            <a:pPr algn="just"/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A inauguração oficial teve lugar em Abril de 1939.</a:t>
            </a:r>
            <a:endParaRPr lang="pt-PT" sz="1400" dirty="0">
              <a:solidFill>
                <a:schemeClr val="accent6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627784" y="4237231"/>
            <a:ext cx="4320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Imagens &amp; Formatação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Necy</a:t>
            </a:r>
            <a:r>
              <a:rPr lang="pt-PT" sz="1400" dirty="0" smtClean="0">
                <a:latin typeface="Arial Rounded MT Bold" panose="020F0704030504030204" pitchFamily="34" charset="0"/>
              </a:rPr>
              <a:t> Guerreiro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     necyguerreiro@gmail.com</a:t>
            </a:r>
          </a:p>
          <a:p>
            <a:endParaRPr lang="pt-PT" sz="1400" dirty="0">
              <a:latin typeface="Arial Rounded MT Bold" panose="020F070403050403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195736" y="4083918"/>
            <a:ext cx="65461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100" dirty="0" smtClean="0">
              <a:latin typeface="Comic Sans MS" panose="030F0702030302020204" pitchFamily="66" charset="0"/>
            </a:endParaRPr>
          </a:p>
          <a:p>
            <a:r>
              <a:rPr lang="pt-PT" sz="1100" dirty="0" smtClean="0">
                <a:latin typeface="Comic Sans MS" panose="030F0702030302020204" pitchFamily="66" charset="0"/>
              </a:rPr>
              <a:t>                                         </a:t>
            </a:r>
            <a:r>
              <a:rPr lang="pt-PT" sz="1100" dirty="0" err="1" smtClean="0">
                <a:latin typeface="Comic Sans MS" panose="030F0702030302020204" pitchFamily="66" charset="0"/>
              </a:rPr>
              <a:t>Illumination_Secret</a:t>
            </a:r>
            <a:r>
              <a:rPr lang="pt-PT" sz="1100" dirty="0" smtClean="0">
                <a:latin typeface="Comic Sans MS" panose="030F0702030302020204" pitchFamily="66" charset="0"/>
              </a:rPr>
              <a:t> </a:t>
            </a:r>
            <a:r>
              <a:rPr lang="pt-PT" sz="1100" dirty="0" err="1" smtClean="0">
                <a:latin typeface="Comic Sans MS" panose="030F0702030302020204" pitchFamily="66" charset="0"/>
              </a:rPr>
              <a:t>Garden</a:t>
            </a:r>
            <a:endParaRPr lang="pt-PT" sz="1100" dirty="0">
              <a:latin typeface="Comic Sans MS" panose="030F0702030302020204" pitchFamily="66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775" y="4248095"/>
            <a:ext cx="296416" cy="29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946406"/>
      </p:ext>
    </p:extLst>
  </p:cSld>
  <p:clrMapOvr>
    <a:masterClrMapping/>
  </p:clrMapOvr>
  <p:transition spd="slow" advClick="0" advTm="90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190</Words>
  <Application>Microsoft Office PowerPoint</Application>
  <PresentationFormat>Apresentação no Ecrã (16:9)</PresentationFormat>
  <Paragraphs>20</Paragraphs>
  <Slides>85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85</vt:i4>
      </vt:variant>
    </vt:vector>
  </HeadingPairs>
  <TitlesOfParts>
    <vt:vector size="8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23</cp:revision>
  <dcterms:created xsi:type="dcterms:W3CDTF">2017-11-03T09:44:48Z</dcterms:created>
  <dcterms:modified xsi:type="dcterms:W3CDTF">2017-11-04T13:12:01Z</dcterms:modified>
</cp:coreProperties>
</file>