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3" r:id="rId4"/>
    <p:sldId id="267" r:id="rId5"/>
    <p:sldId id="268" r:id="rId6"/>
    <p:sldId id="269" r:id="rId7"/>
    <p:sldId id="271" r:id="rId8"/>
    <p:sldId id="270" r:id="rId9"/>
    <p:sldId id="265" r:id="rId10"/>
    <p:sldId id="266" r:id="rId11"/>
    <p:sldId id="305" r:id="rId12"/>
    <p:sldId id="296" r:id="rId13"/>
    <p:sldId id="261" r:id="rId14"/>
    <p:sldId id="304" r:id="rId15"/>
    <p:sldId id="303" r:id="rId16"/>
    <p:sldId id="301" r:id="rId17"/>
    <p:sldId id="295" r:id="rId18"/>
    <p:sldId id="299" r:id="rId19"/>
    <p:sldId id="289" r:id="rId20"/>
    <p:sldId id="307" r:id="rId21"/>
    <p:sldId id="306" r:id="rId22"/>
    <p:sldId id="318" r:id="rId23"/>
    <p:sldId id="276" r:id="rId24"/>
    <p:sldId id="278" r:id="rId25"/>
    <p:sldId id="309" r:id="rId26"/>
    <p:sldId id="310" r:id="rId27"/>
    <p:sldId id="344" r:id="rId28"/>
    <p:sldId id="347" r:id="rId29"/>
    <p:sldId id="345" r:id="rId30"/>
    <p:sldId id="346" r:id="rId31"/>
    <p:sldId id="364" r:id="rId32"/>
    <p:sldId id="311" r:id="rId33"/>
    <p:sldId id="351" r:id="rId34"/>
    <p:sldId id="354" r:id="rId35"/>
    <p:sldId id="352" r:id="rId36"/>
    <p:sldId id="348" r:id="rId37"/>
    <p:sldId id="336" r:id="rId38"/>
    <p:sldId id="338" r:id="rId39"/>
    <p:sldId id="339" r:id="rId40"/>
    <p:sldId id="337" r:id="rId41"/>
    <p:sldId id="312" r:id="rId42"/>
    <p:sldId id="313" r:id="rId43"/>
    <p:sldId id="340" r:id="rId44"/>
    <p:sldId id="343" r:id="rId45"/>
    <p:sldId id="341" r:id="rId46"/>
    <p:sldId id="371" r:id="rId47"/>
    <p:sldId id="373" r:id="rId48"/>
    <p:sldId id="315" r:id="rId49"/>
    <p:sldId id="314" r:id="rId50"/>
    <p:sldId id="316" r:id="rId51"/>
    <p:sldId id="322" r:id="rId52"/>
    <p:sldId id="321" r:id="rId53"/>
    <p:sldId id="324" r:id="rId54"/>
    <p:sldId id="290" r:id="rId55"/>
    <p:sldId id="319" r:id="rId56"/>
    <p:sldId id="320" r:id="rId57"/>
    <p:sldId id="317" r:id="rId58"/>
    <p:sldId id="279" r:id="rId59"/>
    <p:sldId id="282" r:id="rId60"/>
    <p:sldId id="281" r:id="rId61"/>
    <p:sldId id="331" r:id="rId62"/>
    <p:sldId id="275" r:id="rId63"/>
    <p:sldId id="274" r:id="rId64"/>
    <p:sldId id="272" r:id="rId65"/>
    <p:sldId id="262" r:id="rId66"/>
    <p:sldId id="325" r:id="rId67"/>
    <p:sldId id="335" r:id="rId68"/>
    <p:sldId id="333" r:id="rId69"/>
    <p:sldId id="258" r:id="rId70"/>
    <p:sldId id="375" r:id="rId71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kKhRRZieSTN0YXcXKDGtg==" hashData="SbUpEvj7V838QXSby/aywlzxgv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46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06261456"/>
      </p:ext>
    </p:extLst>
  </p:cSld>
  <p:clrMapOvr>
    <a:masterClrMapping/>
  </p:clrMapOvr>
  <p:transition spd="slow" advClick="0" advTm="5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90005435"/>
      </p:ext>
    </p:extLst>
  </p:cSld>
  <p:clrMapOvr>
    <a:masterClrMapping/>
  </p:clrMapOvr>
  <p:transition spd="slow" advClick="0" advTm="5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43401386"/>
      </p:ext>
    </p:extLst>
  </p:cSld>
  <p:clrMapOvr>
    <a:masterClrMapping/>
  </p:clrMapOvr>
  <p:transition spd="slow" advClick="0" advTm="5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18822903"/>
      </p:ext>
    </p:extLst>
  </p:cSld>
  <p:clrMapOvr>
    <a:masterClrMapping/>
  </p:clrMapOvr>
  <p:transition spd="slow" advClick="0" advTm="5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75515356"/>
      </p:ext>
    </p:extLst>
  </p:cSld>
  <p:clrMapOvr>
    <a:masterClrMapping/>
  </p:clrMapOvr>
  <p:transition spd="slow" advClick="0" advTm="5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30440813"/>
      </p:ext>
    </p:extLst>
  </p:cSld>
  <p:clrMapOvr>
    <a:masterClrMapping/>
  </p:clrMapOvr>
  <p:transition spd="slow" advClick="0" advTm="5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83724426"/>
      </p:ext>
    </p:extLst>
  </p:cSld>
  <p:clrMapOvr>
    <a:masterClrMapping/>
  </p:clrMapOvr>
  <p:transition spd="slow" advClick="0" advTm="5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3869810"/>
      </p:ext>
    </p:extLst>
  </p:cSld>
  <p:clrMapOvr>
    <a:masterClrMapping/>
  </p:clrMapOvr>
  <p:transition spd="slow" advClick="0" advTm="5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61829959"/>
      </p:ext>
    </p:extLst>
  </p:cSld>
  <p:clrMapOvr>
    <a:masterClrMapping/>
  </p:clrMapOvr>
  <p:transition spd="slow" advClick="0" advTm="5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7147582"/>
      </p:ext>
    </p:extLst>
  </p:cSld>
  <p:clrMapOvr>
    <a:masterClrMapping/>
  </p:clrMapOvr>
  <p:transition spd="slow" advClick="0" advTm="5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1348472"/>
      </p:ext>
    </p:extLst>
  </p:cSld>
  <p:clrMapOvr>
    <a:masterClrMapping/>
  </p:clrMapOvr>
  <p:transition spd="slow" advClick="0" advTm="5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C658E-D4D7-4808-BB8B-1E307E518BC9}" type="datetimeFigureOut">
              <a:rPr lang="pt-PT" smtClean="0"/>
              <a:t>18-02-2018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F6988B-F2EB-40BD-9838-938170952E3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782707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251521" y="339503"/>
            <a:ext cx="2736304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Guimarães</a:t>
            </a:r>
          </a:p>
          <a:p>
            <a:pPr algn="ctr"/>
            <a:r>
              <a:rPr lang="pt-PT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2</a:t>
            </a:r>
          </a:p>
          <a:p>
            <a:pPr algn="ctr"/>
            <a:r>
              <a:rPr lang="pt-PT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omic Sans MS" panose="030F0702030302020204" pitchFamily="66" charset="0"/>
              </a:rPr>
              <a:t>Portugal</a:t>
            </a:r>
            <a:endParaRPr lang="pt-PT" sz="28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227933"/>
            <a:ext cx="2304255" cy="58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411174"/>
      </p:ext>
    </p:extLst>
  </p:cSld>
  <p:clrMapOvr>
    <a:masterClrMapping/>
  </p:clrMapOvr>
  <p:transition spd="slow" advClick="0" advTm="7000">
    <p:randomBar dir="vert"/>
    <p:sndAc>
      <p:stSnd loop="1">
        <p:snd r:embed="rId2" name="Sting - Fragil (portuguese version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9404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81206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29359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008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07554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57245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49110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7539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86234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9826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77185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92281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92675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62849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67093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274047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29505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3743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37933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85544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26066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2339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89837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112559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557509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003360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22233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316775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32076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161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745177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1574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68070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57196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86767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8317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76335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08933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9204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61758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65425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89822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18452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277698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401598"/>
      </p:ext>
    </p:extLst>
  </p:cSld>
  <p:clrMapOvr>
    <a:masterClrMapping/>
  </p:clrMapOvr>
  <p:transition spd="slow" advClick="0" advTm="5000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859819"/>
      </p:ext>
    </p:extLst>
  </p:cSld>
  <p:clrMapOvr>
    <a:masterClrMapping/>
  </p:clrMapOvr>
  <p:transition spd="slow" advClick="0" advTm="5000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918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85743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71526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86161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1394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153231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1634314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76465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01888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6420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393388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5052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637748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787615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186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41508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422696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40367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2007733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03157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76200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213502"/>
      </p:ext>
    </p:extLst>
  </p:cSld>
  <p:clrMapOvr>
    <a:masterClrMapping/>
  </p:clrMapOvr>
  <p:transition spd="slow" advClick="0" advTm="5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83968" y="699542"/>
            <a:ext cx="5544616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PT" dirty="0">
              <a:latin typeface="Comic Sans MS" panose="030F0702030302020204" pitchFamily="66" charset="0"/>
            </a:endParaRPr>
          </a:p>
          <a:p>
            <a:r>
              <a:rPr lang="pt-PT" dirty="0">
                <a:latin typeface="Comic Sans MS" panose="030F0702030302020204" pitchFamily="66" charset="0"/>
              </a:rPr>
              <a:t>             </a:t>
            </a:r>
            <a:r>
              <a:rPr lang="pt-PT" sz="1400" dirty="0">
                <a:latin typeface="Comic Sans MS" panose="030F0702030302020204" pitchFamily="66" charset="0"/>
              </a:rPr>
              <a:t>necyguerreiro@gmail.com</a:t>
            </a:r>
          </a:p>
          <a:p>
            <a:r>
              <a:rPr lang="pt-PT" sz="1400" dirty="0">
                <a:latin typeface="Comic Sans MS" panose="030F0702030302020204" pitchFamily="66" charset="0"/>
              </a:rPr>
              <a:t>              </a:t>
            </a:r>
          </a:p>
          <a:p>
            <a:r>
              <a:rPr lang="pt-PT" sz="1400" dirty="0">
                <a:latin typeface="Comic Sans MS" panose="030F0702030302020204" pitchFamily="66" charset="0"/>
              </a:rPr>
              <a:t>                    </a:t>
            </a:r>
            <a:r>
              <a:rPr lang="pt-PT" sz="1400" dirty="0" smtClean="0">
                <a:latin typeface="Comic Sans MS" panose="030F0702030302020204" pitchFamily="66" charset="0"/>
              </a:rPr>
              <a:t>    </a:t>
            </a:r>
            <a:r>
              <a:rPr lang="pt-PT" sz="1400" dirty="0">
                <a:latin typeface="Comic Sans MS" panose="030F0702030302020204" pitchFamily="66" charset="0"/>
              </a:rPr>
              <a:t>Lisboa – Portugal</a:t>
            </a: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r>
              <a:rPr lang="pt-PT" sz="1400" dirty="0">
                <a:latin typeface="Comic Sans MS" panose="030F0702030302020204" pitchFamily="66" charset="0"/>
              </a:rPr>
              <a:t>           </a:t>
            </a:r>
            <a:endParaRPr lang="pt-PT" sz="1400" dirty="0" smtClean="0">
              <a:latin typeface="Comic Sans MS" panose="030F0702030302020204" pitchFamily="66" charset="0"/>
            </a:endParaRPr>
          </a:p>
          <a:p>
            <a:r>
              <a:rPr lang="pt-PT" sz="1400" dirty="0">
                <a:latin typeface="Comic Sans MS" panose="030F0702030302020204" pitchFamily="66" charset="0"/>
              </a:rPr>
              <a:t> </a:t>
            </a:r>
            <a:r>
              <a:rPr lang="pt-PT" sz="1400" dirty="0" smtClean="0">
                <a:latin typeface="Comic Sans MS" panose="030F0702030302020204" pitchFamily="66" charset="0"/>
              </a:rPr>
              <a:t>           </a:t>
            </a:r>
            <a:r>
              <a:rPr lang="pt-PT" sz="1400" dirty="0" err="1" smtClean="0">
                <a:latin typeface="Comic Sans MS" panose="030F0702030302020204" pitchFamily="66" charset="0"/>
              </a:rPr>
              <a:t>Sting</a:t>
            </a:r>
            <a:r>
              <a:rPr lang="pt-PT" sz="1400" dirty="0" smtClean="0">
                <a:latin typeface="Comic Sans MS" panose="030F0702030302020204" pitchFamily="66" charset="0"/>
              </a:rPr>
              <a:t> </a:t>
            </a:r>
            <a:r>
              <a:rPr lang="pt-PT" sz="1400" dirty="0">
                <a:latin typeface="Comic Sans MS" panose="030F0702030302020204" pitchFamily="66" charset="0"/>
              </a:rPr>
              <a:t>(versão portuguesa) Frágil</a:t>
            </a:r>
          </a:p>
          <a:p>
            <a:endParaRPr lang="pt-PT" sz="1400" dirty="0">
              <a:latin typeface="Comic Sans MS" panose="030F0702030302020204" pitchFamily="66" charset="0"/>
            </a:endParaRPr>
          </a:p>
          <a:p>
            <a:endParaRPr lang="pt-PT" sz="1400" dirty="0">
              <a:latin typeface="Comic Sans MS" panose="030F0702030302020204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812401"/>
            <a:ext cx="476250" cy="35718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492" y="453346"/>
            <a:ext cx="2090289" cy="55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785145"/>
      </p:ext>
    </p:extLst>
  </p:cSld>
  <p:clrMapOvr>
    <a:masterClrMapping/>
  </p:clrMapOvr>
  <p:transition spd="slow" advClick="0" advTm="45000">
    <p:randomBar dir="vert"/>
  </p:transition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18</Words>
  <Application>Microsoft Office PowerPoint</Application>
  <PresentationFormat>Apresentação no Ecrã (16:9)</PresentationFormat>
  <Paragraphs>11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70</vt:i4>
      </vt:variant>
    </vt:vector>
  </HeadingPairs>
  <TitlesOfParts>
    <vt:vector size="71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22</cp:revision>
  <dcterms:created xsi:type="dcterms:W3CDTF">2018-02-06T09:47:25Z</dcterms:created>
  <dcterms:modified xsi:type="dcterms:W3CDTF">2018-02-18T16:33:13Z</dcterms:modified>
</cp:coreProperties>
</file>