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Default Extension="mp3" ContentType="audio/mpe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300"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7" r:id="rId42"/>
    <p:sldId id="299" r:id="rId43"/>
    <p:sldId id="298" r:id="rId44"/>
    <p:sldId id="296" r:id="rId45"/>
  </p:sldIdLst>
  <p:sldSz cx="9144000" cy="6858000" type="screen4x3"/>
  <p:notesSz cx="6858000" cy="9144000"/>
  <p:photoAlbum/>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84412" autoAdjust="0"/>
    <p:restoredTop sz="94729" autoAdjust="0"/>
  </p:normalViewPr>
  <p:slideViewPr>
    <p:cSldViewPr>
      <p:cViewPr varScale="1">
        <p:scale>
          <a:sx n="80" d="100"/>
          <a:sy n="80" d="100"/>
        </p:scale>
        <p:origin x="-1086"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268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he-IL"/>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he-IL"/>
          </a:p>
        </p:txBody>
      </p:sp>
      <p:sp>
        <p:nvSpPr>
          <p:cNvPr id="4" name="Date Placeholder 3"/>
          <p:cNvSpPr>
            <a:spLocks noGrp="1"/>
          </p:cNvSpPr>
          <p:nvPr>
            <p:ph type="dt" sz="half" idx="10"/>
          </p:nvPr>
        </p:nvSpPr>
        <p:spPr/>
        <p:txBody>
          <a:bodyPr/>
          <a:lstStyle/>
          <a:p>
            <a:fld id="{FD291E9A-5ECB-4C85-8983-03F55A42F298}" type="datetimeFigureOut">
              <a:rPr lang="he-IL" smtClean="0"/>
              <a:pPr/>
              <a:t>כ"ד/שבט/תשע"ז</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245486A4-A4B3-4F72-ACE2-03DC75957A7D}" type="slidenum">
              <a:rPr lang="he-IL" smtClean="0"/>
              <a:pPr/>
              <a:t>‹nº›</a:t>
            </a:fld>
            <a:endParaRPr lang="he-IL"/>
          </a:p>
        </p:txBody>
      </p:sp>
    </p:spTree>
    <p:extLst>
      <p:ext uri="{BB962C8B-B14F-4D97-AF65-F5344CB8AC3E}">
        <p14:creationId xmlns:p14="http://schemas.microsoft.com/office/powerpoint/2010/main" xmlns="" val="2527841714"/>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fld id="{FD291E9A-5ECB-4C85-8983-03F55A42F298}" type="datetimeFigureOut">
              <a:rPr lang="he-IL" smtClean="0"/>
              <a:pPr/>
              <a:t>כ"ד/שבט/תשע"ז</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245486A4-A4B3-4F72-ACE2-03DC75957A7D}" type="slidenum">
              <a:rPr lang="he-IL" smtClean="0"/>
              <a:pPr/>
              <a:t>‹nº›</a:t>
            </a:fld>
            <a:endParaRPr lang="he-IL"/>
          </a:p>
        </p:txBody>
      </p:sp>
    </p:spTree>
    <p:extLst>
      <p:ext uri="{BB962C8B-B14F-4D97-AF65-F5344CB8AC3E}">
        <p14:creationId xmlns:p14="http://schemas.microsoft.com/office/powerpoint/2010/main" xmlns="" val="1305800275"/>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he-IL"/>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291E9A-5ECB-4C85-8983-03F55A42F298}" type="datetimeFigureOut">
              <a:rPr lang="he-IL" smtClean="0"/>
              <a:pPr/>
              <a:t>כ"ד/שבט/תשע"ז</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245486A4-A4B3-4F72-ACE2-03DC75957A7D}" type="slidenum">
              <a:rPr lang="he-IL" smtClean="0"/>
              <a:pPr/>
              <a:t>‹nº›</a:t>
            </a:fld>
            <a:endParaRPr lang="he-IL"/>
          </a:p>
        </p:txBody>
      </p:sp>
    </p:spTree>
    <p:extLst>
      <p:ext uri="{BB962C8B-B14F-4D97-AF65-F5344CB8AC3E}">
        <p14:creationId xmlns:p14="http://schemas.microsoft.com/office/powerpoint/2010/main" xmlns="" val="3406006885"/>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Date Placeholder 4"/>
          <p:cNvSpPr>
            <a:spLocks noGrp="1"/>
          </p:cNvSpPr>
          <p:nvPr>
            <p:ph type="dt" sz="half" idx="10"/>
          </p:nvPr>
        </p:nvSpPr>
        <p:spPr/>
        <p:txBody>
          <a:bodyPr/>
          <a:lstStyle/>
          <a:p>
            <a:fld id="{FD291E9A-5ECB-4C85-8983-03F55A42F298}" type="datetimeFigureOut">
              <a:rPr lang="he-IL" smtClean="0"/>
              <a:pPr/>
              <a:t>כ"ד/שבט/תשע"ז</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245486A4-A4B3-4F72-ACE2-03DC75957A7D}" type="slidenum">
              <a:rPr lang="he-IL" smtClean="0"/>
              <a:pPr/>
              <a:t>‹nº›</a:t>
            </a:fld>
            <a:endParaRPr lang="he-IL"/>
          </a:p>
        </p:txBody>
      </p:sp>
    </p:spTree>
    <p:extLst>
      <p:ext uri="{BB962C8B-B14F-4D97-AF65-F5344CB8AC3E}">
        <p14:creationId xmlns:p14="http://schemas.microsoft.com/office/powerpoint/2010/main" xmlns="" val="1772520471"/>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he-I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7" name="Date Placeholder 6"/>
          <p:cNvSpPr>
            <a:spLocks noGrp="1"/>
          </p:cNvSpPr>
          <p:nvPr>
            <p:ph type="dt" sz="half" idx="10"/>
          </p:nvPr>
        </p:nvSpPr>
        <p:spPr/>
        <p:txBody>
          <a:bodyPr/>
          <a:lstStyle/>
          <a:p>
            <a:fld id="{FD291E9A-5ECB-4C85-8983-03F55A42F298}" type="datetimeFigureOut">
              <a:rPr lang="he-IL" smtClean="0"/>
              <a:pPr/>
              <a:t>כ"ד/שבט/תשע"ז</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245486A4-A4B3-4F72-ACE2-03DC75957A7D}" type="slidenum">
              <a:rPr lang="he-IL" smtClean="0"/>
              <a:pPr/>
              <a:t>‹nº›</a:t>
            </a:fld>
            <a:endParaRPr lang="he-IL"/>
          </a:p>
        </p:txBody>
      </p:sp>
    </p:spTree>
    <p:extLst>
      <p:ext uri="{BB962C8B-B14F-4D97-AF65-F5344CB8AC3E}">
        <p14:creationId xmlns:p14="http://schemas.microsoft.com/office/powerpoint/2010/main" xmlns="" val="519497459"/>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Date Placeholder 2"/>
          <p:cNvSpPr>
            <a:spLocks noGrp="1"/>
          </p:cNvSpPr>
          <p:nvPr>
            <p:ph type="dt" sz="half" idx="10"/>
          </p:nvPr>
        </p:nvSpPr>
        <p:spPr/>
        <p:txBody>
          <a:bodyPr/>
          <a:lstStyle/>
          <a:p>
            <a:fld id="{FD291E9A-5ECB-4C85-8983-03F55A42F298}" type="datetimeFigureOut">
              <a:rPr lang="he-IL" smtClean="0"/>
              <a:pPr/>
              <a:t>כ"ד/שבט/תשע"ז</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245486A4-A4B3-4F72-ACE2-03DC75957A7D}" type="slidenum">
              <a:rPr lang="he-IL" smtClean="0"/>
              <a:pPr/>
              <a:t>‹nº›</a:t>
            </a:fld>
            <a:endParaRPr lang="he-IL"/>
          </a:p>
        </p:txBody>
      </p:sp>
    </p:spTree>
    <p:extLst>
      <p:ext uri="{BB962C8B-B14F-4D97-AF65-F5344CB8AC3E}">
        <p14:creationId xmlns:p14="http://schemas.microsoft.com/office/powerpoint/2010/main" xmlns="" val="1352857993"/>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291E9A-5ECB-4C85-8983-03F55A42F298}" type="datetimeFigureOut">
              <a:rPr lang="he-IL" smtClean="0"/>
              <a:pPr/>
              <a:t>כ"ד/שבט/תשע"ז</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245486A4-A4B3-4F72-ACE2-03DC75957A7D}" type="slidenum">
              <a:rPr lang="he-IL" smtClean="0"/>
              <a:pPr/>
              <a:t>‹nº›</a:t>
            </a:fld>
            <a:endParaRPr lang="he-IL"/>
          </a:p>
        </p:txBody>
      </p:sp>
    </p:spTree>
    <p:extLst>
      <p:ext uri="{BB962C8B-B14F-4D97-AF65-F5344CB8AC3E}">
        <p14:creationId xmlns:p14="http://schemas.microsoft.com/office/powerpoint/2010/main" xmlns="" val="605661152"/>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he-I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291E9A-5ECB-4C85-8983-03F55A42F298}" type="datetimeFigureOut">
              <a:rPr lang="he-IL" smtClean="0"/>
              <a:pPr/>
              <a:t>כ"ד/שבט/תשע"ז</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245486A4-A4B3-4F72-ACE2-03DC75957A7D}" type="slidenum">
              <a:rPr lang="he-IL" smtClean="0"/>
              <a:pPr/>
              <a:t>‹nº›</a:t>
            </a:fld>
            <a:endParaRPr lang="he-IL"/>
          </a:p>
        </p:txBody>
      </p:sp>
    </p:spTree>
    <p:extLst>
      <p:ext uri="{BB962C8B-B14F-4D97-AF65-F5344CB8AC3E}">
        <p14:creationId xmlns:p14="http://schemas.microsoft.com/office/powerpoint/2010/main" xmlns="" val="4024717372"/>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he-I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291E9A-5ECB-4C85-8983-03F55A42F298}" type="datetimeFigureOut">
              <a:rPr lang="he-IL" smtClean="0"/>
              <a:pPr/>
              <a:t>כ"ד/שבט/תשע"ז</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245486A4-A4B3-4F72-ACE2-03DC75957A7D}" type="slidenum">
              <a:rPr lang="he-IL" smtClean="0"/>
              <a:pPr/>
              <a:t>‹nº›</a:t>
            </a:fld>
            <a:endParaRPr lang="he-IL"/>
          </a:p>
        </p:txBody>
      </p:sp>
    </p:spTree>
    <p:extLst>
      <p:ext uri="{BB962C8B-B14F-4D97-AF65-F5344CB8AC3E}">
        <p14:creationId xmlns:p14="http://schemas.microsoft.com/office/powerpoint/2010/main" xmlns="" val="2027634527"/>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fld id="{FD291E9A-5ECB-4C85-8983-03F55A42F298}" type="datetimeFigureOut">
              <a:rPr lang="he-IL" smtClean="0"/>
              <a:pPr/>
              <a:t>כ"ד/שבט/תשע"ז</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245486A4-A4B3-4F72-ACE2-03DC75957A7D}" type="slidenum">
              <a:rPr lang="he-IL" smtClean="0"/>
              <a:pPr/>
              <a:t>‹nº›</a:t>
            </a:fld>
            <a:endParaRPr lang="he-IL"/>
          </a:p>
        </p:txBody>
      </p:sp>
    </p:spTree>
    <p:extLst>
      <p:ext uri="{BB962C8B-B14F-4D97-AF65-F5344CB8AC3E}">
        <p14:creationId xmlns:p14="http://schemas.microsoft.com/office/powerpoint/2010/main" xmlns="" val="1540143176"/>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he-IL"/>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fld id="{FD291E9A-5ECB-4C85-8983-03F55A42F298}" type="datetimeFigureOut">
              <a:rPr lang="he-IL" smtClean="0"/>
              <a:pPr/>
              <a:t>כ"ד/שבט/תשע"ז</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245486A4-A4B3-4F72-ACE2-03DC75957A7D}" type="slidenum">
              <a:rPr lang="he-IL" smtClean="0"/>
              <a:pPr/>
              <a:t>‹nº›</a:t>
            </a:fld>
            <a:endParaRPr lang="he-IL"/>
          </a:p>
        </p:txBody>
      </p:sp>
    </p:spTree>
    <p:extLst>
      <p:ext uri="{BB962C8B-B14F-4D97-AF65-F5344CB8AC3E}">
        <p14:creationId xmlns:p14="http://schemas.microsoft.com/office/powerpoint/2010/main" xmlns="" val="2793314501"/>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he-IL"/>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FD291E9A-5ECB-4C85-8983-03F55A42F298}" type="datetimeFigureOut">
              <a:rPr lang="he-IL" smtClean="0"/>
              <a:pPr/>
              <a:t>כ"ד/שבט/תשע"ז</a:t>
            </a:fld>
            <a:endParaRPr lang="he-IL"/>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245486A4-A4B3-4F72-ACE2-03DC75957A7D}" type="slidenum">
              <a:rPr lang="he-IL" smtClean="0"/>
              <a:pPr/>
              <a:t>‹nº›</a:t>
            </a:fld>
            <a:endParaRPr lang="he-IL"/>
          </a:p>
        </p:txBody>
      </p:sp>
    </p:spTree>
    <p:extLst>
      <p:ext uri="{BB962C8B-B14F-4D97-AF65-F5344CB8AC3E}">
        <p14:creationId xmlns:p14="http://schemas.microsoft.com/office/powerpoint/2010/main" xmlns="" val="990413830"/>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video" Target="NULL" TargetMode="External"/><Relationship Id="rId5" Type="http://schemas.openxmlformats.org/officeDocument/2006/relationships/image" Target="../media/image2.png"/><Relationship Id="rId4" Type="http://schemas.microsoft.com/office/2007/relationships/media" Target="../media/media1.mp3"/></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404664"/>
            <a:ext cx="7848872" cy="5693866"/>
          </a:xfrm>
          <a:prstGeom prst="rect">
            <a:avLst/>
          </a:prstGeom>
        </p:spPr>
        <p:txBody>
          <a:bodyPr wrap="square">
            <a:spAutoFit/>
          </a:bodyPr>
          <a:lstStyle/>
          <a:p>
            <a:pPr algn="l"/>
            <a:r>
              <a:rPr lang="fr-FR" sz="2800" dirty="0"/>
              <a:t>Porto deuxième plus grande ville du Portugal, offre un spectacle fascinant, en particulier depuis la rive opposée du Douro, au soleil couchant. Dans cette romantique accumulation de reliques médiévales, d’églises baroques et de majestueux édifices de style Beaux-Arts, tous baignés par la lumière du crépuscule, on devine un dédale déroulant de fenêtres, de ruelles étroites et d’escaliers aveugles. Son centre historique est le quartier de </a:t>
            </a:r>
            <a:r>
              <a:rPr lang="fr-FR" sz="2800" dirty="0" err="1"/>
              <a:t>Ribeira</a:t>
            </a:r>
            <a:r>
              <a:rPr lang="fr-FR" sz="2800" dirty="0"/>
              <a:t>, classé au patrimoine de l’Unesco</a:t>
            </a:r>
            <a:r>
              <a:rPr lang="fr-FR" sz="2800" dirty="0" smtClean="0"/>
              <a:t>.</a:t>
            </a:r>
          </a:p>
          <a:p>
            <a:pPr algn="l"/>
            <a:endParaRPr lang="fr-FR" sz="2800" dirty="0"/>
          </a:p>
          <a:p>
            <a:pPr algn="l"/>
            <a:endParaRPr lang="fr-FR" sz="2800" dirty="0" smtClean="0"/>
          </a:p>
          <a:p>
            <a:r>
              <a:rPr lang="fr-FR" sz="2800" dirty="0" smtClean="0"/>
              <a:t>Clic</a:t>
            </a:r>
            <a:endParaRPr lang="fr-FR" sz="2800" dirty="0"/>
          </a:p>
        </p:txBody>
      </p:sp>
    </p:spTree>
    <p:extLst>
      <p:ext uri="{BB962C8B-B14F-4D97-AF65-F5344CB8AC3E}">
        <p14:creationId xmlns:p14="http://schemas.microsoft.com/office/powerpoint/2010/main" xmlns="" val="2475468527"/>
      </p:ext>
    </p:extLst>
  </p:cSld>
  <p:clrMapOvr>
    <a:masterClrMapping/>
  </p:clrMapOvr>
  <mc:AlternateContent xmlns:mc="http://schemas.openxmlformats.org/markup-compatibility/2006">
    <mc:Choice xmlns:p14="http://schemas.microsoft.com/office/powerpoint/2010/main" xmlns="" Requires="p14">
      <p:transition spd="slow" p14:dur="275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0"/>
          <p:cNvPicPr>
            <a:picLocks noGrp="1" noChangeAspect="1"/>
          </p:cNvPicPr>
          <p:nvPr isPhoto="1"/>
        </p:nvPicPr>
        <p:blipFill>
          <a:blip r:embed="rId3">
            <a:lum/>
            <a:extLst>
              <a:ext uri="{28A0092B-C50C-407E-A947-70E740481C1C}">
                <a14:useLocalDpi xmlns:a14="http://schemas.microsoft.com/office/drawing/2010/main" xmlns="" val="0"/>
              </a:ext>
            </a:extLst>
          </a:blip>
          <a:stretch>
            <a:fillRect/>
          </a:stretch>
        </p:blipFill>
        <p:spPr>
          <a:xfrm>
            <a:off x="0" y="95250"/>
            <a:ext cx="9144000" cy="6665913"/>
          </a:xfrm>
          <a:prstGeom prst="rect">
            <a:avLst/>
          </a:prstGeom>
          <a:noFill/>
          <a:ln>
            <a:noFill/>
          </a:ln>
        </p:spPr>
      </p:pic>
      <p:pic>
        <p:nvPicPr>
          <p:cNvPr id="3" name="Acústico BAHIA - Porto Seguro .mp3">
            <a:hlinkClick r:id="" action="ppaction://media"/>
          </p:cNvPr>
          <p:cNvPicPr>
            <a:picLocks noChangeAspect="1"/>
          </p:cNvPicPr>
          <p:nvPr>
            <a:videoFile r:link="rId1"/>
            <p:extLst>
              <p:ext uri="{DAA4B4D4-6D71-4841-9C94-3DE7FCFB9230}">
                <p14:media xmlns:p14="http://schemas.microsoft.com/office/powerpoint/2010/main" xmlns="" r:embed="rId4"/>
              </p:ext>
            </p:extLst>
          </p:nvPr>
        </p:nvPicPr>
        <p:blipFill>
          <a:blip r:embed="rId5" cstate="print"/>
          <a:stretch>
            <a:fillRect/>
          </a:stretch>
        </p:blipFill>
        <p:spPr>
          <a:xfrm>
            <a:off x="4327525" y="3184525"/>
            <a:ext cx="487363" cy="487363"/>
          </a:xfrm>
          <a:prstGeom prst="rect">
            <a:avLst/>
          </a:prstGeom>
        </p:spPr>
      </p:pic>
    </p:spTree>
    <p:extLst>
      <p:ext uri="{BB962C8B-B14F-4D97-AF65-F5344CB8AC3E}">
        <p14:creationId xmlns:p14="http://schemas.microsoft.com/office/powerpoint/2010/main" xmlns="" val="1880376365"/>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numSld="999" showWhenStopped="0">
                <p:cTn id="7" repeatCount="indefinite" fill="hold" display="0">
                  <p:stCondLst>
                    <p:cond delay="indefinite"/>
                  </p:stCondLst>
                  <p:endCondLst>
                    <p:cond evt="onStopAudio" delay="0">
                      <p:tgtEl>
                        <p:sldTgt/>
                      </p:tgtEl>
                    </p:cond>
                  </p:end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0a"/>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87350"/>
            <a:ext cx="9144000" cy="6083300"/>
          </a:xfrm>
          <a:prstGeom prst="rect">
            <a:avLst/>
          </a:prstGeom>
          <a:noFill/>
          <a:ln>
            <a:noFill/>
          </a:ln>
        </p:spPr>
      </p:pic>
    </p:spTree>
    <p:extLst>
      <p:ext uri="{BB962C8B-B14F-4D97-AF65-F5344CB8AC3E}">
        <p14:creationId xmlns:p14="http://schemas.microsoft.com/office/powerpoint/2010/main" xmlns="" val="367929615"/>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401638"/>
            <a:ext cx="9144000" cy="6054725"/>
          </a:xfrm>
          <a:prstGeom prst="rect">
            <a:avLst/>
          </a:prstGeom>
          <a:noFill/>
          <a:ln>
            <a:noFill/>
          </a:ln>
        </p:spPr>
      </p:pic>
    </p:spTree>
    <p:extLst>
      <p:ext uri="{BB962C8B-B14F-4D97-AF65-F5344CB8AC3E}">
        <p14:creationId xmlns:p14="http://schemas.microsoft.com/office/powerpoint/2010/main" xmlns="" val="3483066586"/>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5"/>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93700"/>
            <a:ext cx="9144000" cy="6069013"/>
          </a:xfrm>
          <a:prstGeom prst="rect">
            <a:avLst/>
          </a:prstGeom>
          <a:noFill/>
          <a:ln>
            <a:noFill/>
          </a:ln>
        </p:spPr>
      </p:pic>
    </p:spTree>
    <p:extLst>
      <p:ext uri="{BB962C8B-B14F-4D97-AF65-F5344CB8AC3E}">
        <p14:creationId xmlns:p14="http://schemas.microsoft.com/office/powerpoint/2010/main" xmlns="" val="3012113388"/>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7"/>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93700"/>
            <a:ext cx="9144000" cy="6069013"/>
          </a:xfrm>
          <a:prstGeom prst="rect">
            <a:avLst/>
          </a:prstGeom>
          <a:noFill/>
          <a:ln>
            <a:noFill/>
          </a:ln>
        </p:spPr>
      </p:pic>
    </p:spTree>
    <p:extLst>
      <p:ext uri="{BB962C8B-B14F-4D97-AF65-F5344CB8AC3E}">
        <p14:creationId xmlns:p14="http://schemas.microsoft.com/office/powerpoint/2010/main" xmlns="" val="4057058518"/>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9"/>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1475"/>
            <a:ext cx="9144000" cy="6113463"/>
          </a:xfrm>
          <a:prstGeom prst="rect">
            <a:avLst/>
          </a:prstGeom>
          <a:noFill/>
          <a:ln>
            <a:noFill/>
          </a:ln>
        </p:spPr>
      </p:pic>
    </p:spTree>
    <p:extLst>
      <p:ext uri="{BB962C8B-B14F-4D97-AF65-F5344CB8AC3E}">
        <p14:creationId xmlns:p14="http://schemas.microsoft.com/office/powerpoint/2010/main" xmlns="" val="2481183540"/>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0"/>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6238"/>
            <a:ext cx="9144000" cy="6105525"/>
          </a:xfrm>
          <a:prstGeom prst="rect">
            <a:avLst/>
          </a:prstGeom>
          <a:noFill/>
          <a:ln>
            <a:noFill/>
          </a:ln>
        </p:spPr>
      </p:pic>
    </p:spTree>
    <p:extLst>
      <p:ext uri="{BB962C8B-B14F-4D97-AF65-F5344CB8AC3E}">
        <p14:creationId xmlns:p14="http://schemas.microsoft.com/office/powerpoint/2010/main" xmlns="" val="2834173136"/>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1"/>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850900"/>
            <a:ext cx="9144000" cy="5154613"/>
          </a:xfrm>
          <a:prstGeom prst="rect">
            <a:avLst/>
          </a:prstGeom>
          <a:noFill/>
          <a:ln>
            <a:noFill/>
          </a:ln>
        </p:spPr>
      </p:pic>
    </p:spTree>
    <p:extLst>
      <p:ext uri="{BB962C8B-B14F-4D97-AF65-F5344CB8AC3E}">
        <p14:creationId xmlns:p14="http://schemas.microsoft.com/office/powerpoint/2010/main" xmlns="" val="1009338782"/>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2"/>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730250"/>
            <a:ext cx="9144000" cy="5397500"/>
          </a:xfrm>
          <a:prstGeom prst="rect">
            <a:avLst/>
          </a:prstGeom>
          <a:noFill/>
          <a:ln>
            <a:noFill/>
          </a:ln>
        </p:spPr>
      </p:pic>
    </p:spTree>
    <p:extLst>
      <p:ext uri="{BB962C8B-B14F-4D97-AF65-F5344CB8AC3E}">
        <p14:creationId xmlns:p14="http://schemas.microsoft.com/office/powerpoint/2010/main" xmlns="" val="1995653334"/>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3"/>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90525"/>
            <a:ext cx="9144000" cy="6076950"/>
          </a:xfrm>
          <a:prstGeom prst="rect">
            <a:avLst/>
          </a:prstGeom>
          <a:noFill/>
          <a:ln>
            <a:noFill/>
          </a:ln>
        </p:spPr>
      </p:pic>
    </p:spTree>
    <p:extLst>
      <p:ext uri="{BB962C8B-B14F-4D97-AF65-F5344CB8AC3E}">
        <p14:creationId xmlns:p14="http://schemas.microsoft.com/office/powerpoint/2010/main" xmlns="" val="3412402346"/>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4"/>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854075"/>
            <a:ext cx="9144000" cy="5148263"/>
          </a:xfrm>
          <a:prstGeom prst="rect">
            <a:avLst/>
          </a:prstGeom>
          <a:noFill/>
          <a:ln>
            <a:noFill/>
          </a:ln>
        </p:spPr>
      </p:pic>
    </p:spTree>
    <p:extLst>
      <p:ext uri="{BB962C8B-B14F-4D97-AF65-F5344CB8AC3E}">
        <p14:creationId xmlns:p14="http://schemas.microsoft.com/office/powerpoint/2010/main" xmlns="" val="2005061310"/>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5"/>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1123950" y="0"/>
            <a:ext cx="6896100" cy="6858000"/>
          </a:xfrm>
          <a:prstGeom prst="rect">
            <a:avLst/>
          </a:prstGeom>
          <a:noFill/>
          <a:ln>
            <a:noFill/>
          </a:ln>
        </p:spPr>
      </p:pic>
    </p:spTree>
    <p:extLst>
      <p:ext uri="{BB962C8B-B14F-4D97-AF65-F5344CB8AC3E}">
        <p14:creationId xmlns:p14="http://schemas.microsoft.com/office/powerpoint/2010/main" xmlns="" val="1210491624"/>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8"/>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9413"/>
            <a:ext cx="9144000" cy="6099175"/>
          </a:xfrm>
          <a:prstGeom prst="rect">
            <a:avLst/>
          </a:prstGeom>
          <a:noFill/>
          <a:ln>
            <a:noFill/>
          </a:ln>
        </p:spPr>
      </p:pic>
    </p:spTree>
    <p:extLst>
      <p:ext uri="{BB962C8B-B14F-4D97-AF65-F5344CB8AC3E}">
        <p14:creationId xmlns:p14="http://schemas.microsoft.com/office/powerpoint/2010/main" xmlns="" val="3655701364"/>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268288" y="0"/>
            <a:ext cx="8607425" cy="6858000"/>
          </a:xfrm>
          <a:prstGeom prst="rect">
            <a:avLst/>
          </a:prstGeom>
          <a:noFill/>
          <a:ln>
            <a:noFill/>
          </a:ln>
        </p:spPr>
      </p:pic>
    </p:spTree>
    <p:extLst>
      <p:ext uri="{BB962C8B-B14F-4D97-AF65-F5344CB8AC3E}">
        <p14:creationId xmlns:p14="http://schemas.microsoft.com/office/powerpoint/2010/main" xmlns="" val="3941984476"/>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1"/>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1475"/>
            <a:ext cx="9144000" cy="6113463"/>
          </a:xfrm>
          <a:prstGeom prst="rect">
            <a:avLst/>
          </a:prstGeom>
          <a:noFill/>
          <a:ln>
            <a:noFill/>
          </a:ln>
        </p:spPr>
      </p:pic>
    </p:spTree>
    <p:extLst>
      <p:ext uri="{BB962C8B-B14F-4D97-AF65-F5344CB8AC3E}">
        <p14:creationId xmlns:p14="http://schemas.microsoft.com/office/powerpoint/2010/main" xmlns="" val="467298271"/>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2"/>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854075"/>
            <a:ext cx="9144000" cy="5148263"/>
          </a:xfrm>
          <a:prstGeom prst="rect">
            <a:avLst/>
          </a:prstGeom>
          <a:noFill/>
          <a:ln>
            <a:noFill/>
          </a:ln>
        </p:spPr>
      </p:pic>
    </p:spTree>
    <p:extLst>
      <p:ext uri="{BB962C8B-B14F-4D97-AF65-F5344CB8AC3E}">
        <p14:creationId xmlns:p14="http://schemas.microsoft.com/office/powerpoint/2010/main" xmlns="" val="848028446"/>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3"/>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1475"/>
            <a:ext cx="9144000" cy="6113463"/>
          </a:xfrm>
          <a:prstGeom prst="rect">
            <a:avLst/>
          </a:prstGeom>
          <a:noFill/>
          <a:ln>
            <a:noFill/>
          </a:ln>
        </p:spPr>
      </p:pic>
    </p:spTree>
    <p:extLst>
      <p:ext uri="{BB962C8B-B14F-4D97-AF65-F5344CB8AC3E}">
        <p14:creationId xmlns:p14="http://schemas.microsoft.com/office/powerpoint/2010/main" xmlns="" val="3800099742"/>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4"/>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1475"/>
            <a:ext cx="9144000" cy="6113463"/>
          </a:xfrm>
          <a:prstGeom prst="rect">
            <a:avLst/>
          </a:prstGeom>
          <a:noFill/>
          <a:ln>
            <a:noFill/>
          </a:ln>
        </p:spPr>
      </p:pic>
    </p:spTree>
    <p:extLst>
      <p:ext uri="{BB962C8B-B14F-4D97-AF65-F5344CB8AC3E}">
        <p14:creationId xmlns:p14="http://schemas.microsoft.com/office/powerpoint/2010/main" xmlns="" val="3385686351"/>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5"/>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568325"/>
            <a:ext cx="9144000" cy="5719763"/>
          </a:xfrm>
          <a:prstGeom prst="rect">
            <a:avLst/>
          </a:prstGeom>
          <a:noFill/>
          <a:ln>
            <a:noFill/>
          </a:ln>
        </p:spPr>
      </p:pic>
    </p:spTree>
    <p:extLst>
      <p:ext uri="{BB962C8B-B14F-4D97-AF65-F5344CB8AC3E}">
        <p14:creationId xmlns:p14="http://schemas.microsoft.com/office/powerpoint/2010/main" xmlns="" val="3672072666"/>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6"/>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858838"/>
            <a:ext cx="9144000" cy="5140325"/>
          </a:xfrm>
          <a:prstGeom prst="rect">
            <a:avLst/>
          </a:prstGeom>
          <a:noFill/>
          <a:ln>
            <a:noFill/>
          </a:ln>
        </p:spPr>
      </p:pic>
    </p:spTree>
    <p:extLst>
      <p:ext uri="{BB962C8B-B14F-4D97-AF65-F5344CB8AC3E}">
        <p14:creationId xmlns:p14="http://schemas.microsoft.com/office/powerpoint/2010/main" xmlns="" val="3170614934"/>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7"/>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850900"/>
            <a:ext cx="9144000" cy="5154613"/>
          </a:xfrm>
          <a:prstGeom prst="rect">
            <a:avLst/>
          </a:prstGeom>
          <a:noFill/>
          <a:ln>
            <a:noFill/>
          </a:ln>
        </p:spPr>
      </p:pic>
    </p:spTree>
    <p:extLst>
      <p:ext uri="{BB962C8B-B14F-4D97-AF65-F5344CB8AC3E}">
        <p14:creationId xmlns:p14="http://schemas.microsoft.com/office/powerpoint/2010/main" xmlns="" val="936701303"/>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8"/>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1475"/>
            <a:ext cx="9144000" cy="6113463"/>
          </a:xfrm>
          <a:prstGeom prst="rect">
            <a:avLst/>
          </a:prstGeom>
          <a:noFill/>
          <a:ln>
            <a:noFill/>
          </a:ln>
        </p:spPr>
      </p:pic>
    </p:spTree>
    <p:extLst>
      <p:ext uri="{BB962C8B-B14F-4D97-AF65-F5344CB8AC3E}">
        <p14:creationId xmlns:p14="http://schemas.microsoft.com/office/powerpoint/2010/main" xmlns="" val="3200721841"/>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9"/>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850900"/>
            <a:ext cx="9144000" cy="5154613"/>
          </a:xfrm>
          <a:prstGeom prst="rect">
            <a:avLst/>
          </a:prstGeom>
          <a:noFill/>
          <a:ln>
            <a:noFill/>
          </a:ln>
        </p:spPr>
      </p:pic>
    </p:spTree>
    <p:extLst>
      <p:ext uri="{BB962C8B-B14F-4D97-AF65-F5344CB8AC3E}">
        <p14:creationId xmlns:p14="http://schemas.microsoft.com/office/powerpoint/2010/main" xmlns="" val="939443763"/>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839788"/>
            <a:ext cx="9144000" cy="5176837"/>
          </a:xfrm>
          <a:prstGeom prst="rect">
            <a:avLst/>
          </a:prstGeom>
          <a:noFill/>
          <a:ln>
            <a:noFill/>
          </a:ln>
        </p:spPr>
      </p:pic>
    </p:spTree>
    <p:extLst>
      <p:ext uri="{BB962C8B-B14F-4D97-AF65-F5344CB8AC3E}">
        <p14:creationId xmlns:p14="http://schemas.microsoft.com/office/powerpoint/2010/main" xmlns="" val="3420704982"/>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1"/>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454025"/>
            <a:ext cx="9144000" cy="5948363"/>
          </a:xfrm>
          <a:prstGeom prst="rect">
            <a:avLst/>
          </a:prstGeom>
          <a:noFill/>
          <a:ln>
            <a:noFill/>
          </a:ln>
        </p:spPr>
      </p:pic>
    </p:spTree>
    <p:extLst>
      <p:ext uri="{BB962C8B-B14F-4D97-AF65-F5344CB8AC3E}">
        <p14:creationId xmlns:p14="http://schemas.microsoft.com/office/powerpoint/2010/main" xmlns="" val="464404000"/>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3"/>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65125"/>
            <a:ext cx="9144000" cy="6127750"/>
          </a:xfrm>
          <a:prstGeom prst="rect">
            <a:avLst/>
          </a:prstGeom>
          <a:noFill/>
          <a:ln>
            <a:noFill/>
          </a:ln>
        </p:spPr>
      </p:pic>
    </p:spTree>
    <p:extLst>
      <p:ext uri="{BB962C8B-B14F-4D97-AF65-F5344CB8AC3E}">
        <p14:creationId xmlns:p14="http://schemas.microsoft.com/office/powerpoint/2010/main" xmlns="" val="320677857"/>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4"/>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6238"/>
            <a:ext cx="9144000" cy="6105525"/>
          </a:xfrm>
          <a:prstGeom prst="rect">
            <a:avLst/>
          </a:prstGeom>
          <a:noFill/>
          <a:ln>
            <a:noFill/>
          </a:ln>
        </p:spPr>
      </p:pic>
    </p:spTree>
    <p:extLst>
      <p:ext uri="{BB962C8B-B14F-4D97-AF65-F5344CB8AC3E}">
        <p14:creationId xmlns:p14="http://schemas.microsoft.com/office/powerpoint/2010/main" xmlns="" val="3470761302"/>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5"/>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858838"/>
            <a:ext cx="9144000" cy="5140325"/>
          </a:xfrm>
          <a:prstGeom prst="rect">
            <a:avLst/>
          </a:prstGeom>
          <a:noFill/>
          <a:ln>
            <a:noFill/>
          </a:ln>
        </p:spPr>
      </p:pic>
    </p:spTree>
    <p:extLst>
      <p:ext uri="{BB962C8B-B14F-4D97-AF65-F5344CB8AC3E}">
        <p14:creationId xmlns:p14="http://schemas.microsoft.com/office/powerpoint/2010/main" xmlns="" val="1738155276"/>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6"/>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9413"/>
            <a:ext cx="9144000" cy="6099175"/>
          </a:xfrm>
          <a:prstGeom prst="rect">
            <a:avLst/>
          </a:prstGeom>
          <a:noFill/>
          <a:ln>
            <a:noFill/>
          </a:ln>
        </p:spPr>
      </p:pic>
    </p:spTree>
    <p:extLst>
      <p:ext uri="{BB962C8B-B14F-4D97-AF65-F5344CB8AC3E}">
        <p14:creationId xmlns:p14="http://schemas.microsoft.com/office/powerpoint/2010/main" xmlns="" val="2966643204"/>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7"/>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9413"/>
            <a:ext cx="9144000" cy="6099175"/>
          </a:xfrm>
          <a:prstGeom prst="rect">
            <a:avLst/>
          </a:prstGeom>
          <a:noFill/>
          <a:ln>
            <a:noFill/>
          </a:ln>
        </p:spPr>
      </p:pic>
    </p:spTree>
    <p:extLst>
      <p:ext uri="{BB962C8B-B14F-4D97-AF65-F5344CB8AC3E}">
        <p14:creationId xmlns:p14="http://schemas.microsoft.com/office/powerpoint/2010/main" xmlns="" val="2858270121"/>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8"/>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1475"/>
            <a:ext cx="9144000" cy="6113463"/>
          </a:xfrm>
          <a:prstGeom prst="rect">
            <a:avLst/>
          </a:prstGeom>
          <a:noFill/>
          <a:ln>
            <a:noFill/>
          </a:ln>
        </p:spPr>
      </p:pic>
    </p:spTree>
    <p:extLst>
      <p:ext uri="{BB962C8B-B14F-4D97-AF65-F5344CB8AC3E}">
        <p14:creationId xmlns:p14="http://schemas.microsoft.com/office/powerpoint/2010/main" xmlns="" val="4230325968"/>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9"/>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6238"/>
            <a:ext cx="9144000" cy="6105525"/>
          </a:xfrm>
          <a:prstGeom prst="rect">
            <a:avLst/>
          </a:prstGeom>
          <a:noFill/>
          <a:ln>
            <a:noFill/>
          </a:ln>
        </p:spPr>
      </p:pic>
    </p:spTree>
    <p:extLst>
      <p:ext uri="{BB962C8B-B14F-4D97-AF65-F5344CB8AC3E}">
        <p14:creationId xmlns:p14="http://schemas.microsoft.com/office/powerpoint/2010/main" xmlns="" val="4006959252"/>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0"/>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82588"/>
            <a:ext cx="9144000" cy="6091237"/>
          </a:xfrm>
          <a:prstGeom prst="rect">
            <a:avLst/>
          </a:prstGeom>
          <a:noFill/>
          <a:ln>
            <a:noFill/>
          </a:ln>
        </p:spPr>
      </p:pic>
    </p:spTree>
    <p:extLst>
      <p:ext uri="{BB962C8B-B14F-4D97-AF65-F5344CB8AC3E}">
        <p14:creationId xmlns:p14="http://schemas.microsoft.com/office/powerpoint/2010/main" xmlns="" val="2353660887"/>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1"/>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82588"/>
            <a:ext cx="9144000" cy="6091237"/>
          </a:xfrm>
          <a:prstGeom prst="rect">
            <a:avLst/>
          </a:prstGeom>
          <a:noFill/>
          <a:ln>
            <a:noFill/>
          </a:ln>
        </p:spPr>
      </p:pic>
    </p:spTree>
    <p:extLst>
      <p:ext uri="{BB962C8B-B14F-4D97-AF65-F5344CB8AC3E}">
        <p14:creationId xmlns:p14="http://schemas.microsoft.com/office/powerpoint/2010/main" xmlns="" val="3958668342"/>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2"/>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82588"/>
            <a:ext cx="9144000" cy="6091237"/>
          </a:xfrm>
          <a:prstGeom prst="rect">
            <a:avLst/>
          </a:prstGeom>
          <a:noFill/>
          <a:ln>
            <a:noFill/>
          </a:ln>
        </p:spPr>
      </p:pic>
    </p:spTree>
    <p:extLst>
      <p:ext uri="{BB962C8B-B14F-4D97-AF65-F5344CB8AC3E}">
        <p14:creationId xmlns:p14="http://schemas.microsoft.com/office/powerpoint/2010/main" xmlns="" val="3863126730"/>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3"/>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854075"/>
            <a:ext cx="9144000" cy="5148263"/>
          </a:xfrm>
          <a:prstGeom prst="rect">
            <a:avLst/>
          </a:prstGeom>
          <a:noFill/>
          <a:ln>
            <a:noFill/>
          </a:ln>
        </p:spPr>
      </p:pic>
    </p:spTree>
    <p:extLst>
      <p:ext uri="{BB962C8B-B14F-4D97-AF65-F5344CB8AC3E}">
        <p14:creationId xmlns:p14="http://schemas.microsoft.com/office/powerpoint/2010/main" xmlns="" val="108532389"/>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4"/>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161925"/>
            <a:ext cx="9144000" cy="6534150"/>
          </a:xfrm>
          <a:prstGeom prst="rect">
            <a:avLst/>
          </a:prstGeom>
          <a:noFill/>
          <a:ln>
            <a:noFill/>
          </a:ln>
        </p:spPr>
      </p:pic>
    </p:spTree>
    <p:extLst>
      <p:ext uri="{BB962C8B-B14F-4D97-AF65-F5344CB8AC3E}">
        <p14:creationId xmlns:p14="http://schemas.microsoft.com/office/powerpoint/2010/main" xmlns="" val="3065092531"/>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5"/>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9413"/>
            <a:ext cx="9144000" cy="6099175"/>
          </a:xfrm>
          <a:prstGeom prst="rect">
            <a:avLst/>
          </a:prstGeom>
          <a:noFill/>
          <a:ln>
            <a:noFill/>
          </a:ln>
        </p:spPr>
      </p:pic>
    </p:spTree>
    <p:extLst>
      <p:ext uri="{BB962C8B-B14F-4D97-AF65-F5344CB8AC3E}">
        <p14:creationId xmlns:p14="http://schemas.microsoft.com/office/powerpoint/2010/main" xmlns="" val="1484503083"/>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6"/>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87350"/>
            <a:ext cx="9144000" cy="6083300"/>
          </a:xfrm>
          <a:prstGeom prst="rect">
            <a:avLst/>
          </a:prstGeom>
          <a:noFill/>
          <a:ln>
            <a:noFill/>
          </a:ln>
        </p:spPr>
      </p:pic>
    </p:spTree>
    <p:extLst>
      <p:ext uri="{BB962C8B-B14F-4D97-AF65-F5344CB8AC3E}">
        <p14:creationId xmlns:p14="http://schemas.microsoft.com/office/powerpoint/2010/main" xmlns="" val="3188976194"/>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8"/>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858838"/>
            <a:ext cx="9144000" cy="5140325"/>
          </a:xfrm>
          <a:prstGeom prst="rect">
            <a:avLst/>
          </a:prstGeom>
          <a:noFill/>
          <a:ln>
            <a:noFill/>
          </a:ln>
        </p:spPr>
      </p:pic>
    </p:spTree>
    <p:extLst>
      <p:ext uri="{BB962C8B-B14F-4D97-AF65-F5344CB8AC3E}">
        <p14:creationId xmlns:p14="http://schemas.microsoft.com/office/powerpoint/2010/main" xmlns="" val="2417230299"/>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50"/>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79413"/>
            <a:ext cx="9144000" cy="6099175"/>
          </a:xfrm>
          <a:prstGeom prst="rect">
            <a:avLst/>
          </a:prstGeom>
          <a:noFill/>
          <a:ln>
            <a:noFill/>
          </a:ln>
        </p:spPr>
      </p:pic>
    </p:spTree>
    <p:extLst>
      <p:ext uri="{BB962C8B-B14F-4D97-AF65-F5344CB8AC3E}">
        <p14:creationId xmlns:p14="http://schemas.microsoft.com/office/powerpoint/2010/main" xmlns="" val="4041149187"/>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9"/>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858838"/>
            <a:ext cx="9144000" cy="5140325"/>
          </a:xfrm>
          <a:prstGeom prst="rect">
            <a:avLst/>
          </a:prstGeom>
          <a:noFill/>
          <a:ln>
            <a:noFill/>
          </a:ln>
        </p:spPr>
      </p:pic>
    </p:spTree>
    <p:extLst>
      <p:ext uri="{BB962C8B-B14F-4D97-AF65-F5344CB8AC3E}">
        <p14:creationId xmlns:p14="http://schemas.microsoft.com/office/powerpoint/2010/main" xmlns="" val="1763520441"/>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7"/>
          <p:cNvPicPr>
            <a:picLocks noGrp="1" noChangeAspect="1"/>
          </p:cNvPicPr>
          <p:nvPr isPhoto="1"/>
        </p:nvPicPr>
        <p:blipFill>
          <a:blip r:embed="rId2">
            <a:lum/>
            <a:extLst>
              <a:ext uri="{28A0092B-C50C-407E-A947-70E740481C1C}">
                <a14:useLocalDpi xmlns:a14="http://schemas.microsoft.com/office/drawing/2010/main" xmlns="" val="0"/>
              </a:ext>
            </a:extLst>
          </a:blip>
          <a:stretch>
            <a:fillRect/>
          </a:stretch>
        </p:blipFill>
        <p:spPr>
          <a:xfrm>
            <a:off x="0" y="390525"/>
            <a:ext cx="9144000" cy="6076950"/>
          </a:xfrm>
          <a:prstGeom prst="rect">
            <a:avLst/>
          </a:prstGeom>
          <a:noFill/>
          <a:ln>
            <a:noFill/>
          </a:ln>
        </p:spPr>
      </p:pic>
      <p:sp>
        <p:nvSpPr>
          <p:cNvPr id="3" name="Rectangle 2"/>
          <p:cNvSpPr/>
          <p:nvPr/>
        </p:nvSpPr>
        <p:spPr>
          <a:xfrm>
            <a:off x="0" y="6507481"/>
            <a:ext cx="3060773" cy="369332"/>
          </a:xfrm>
          <a:prstGeom prst="rect">
            <a:avLst/>
          </a:prstGeom>
        </p:spPr>
        <p:txBody>
          <a:bodyPr wrap="none">
            <a:spAutoFit/>
          </a:bodyPr>
          <a:lstStyle/>
          <a:p>
            <a:r>
              <a:rPr lang="en-US" dirty="0" err="1" smtClean="0"/>
              <a:t>Acústico</a:t>
            </a:r>
            <a:r>
              <a:rPr lang="en-US" dirty="0" smtClean="0"/>
              <a:t> BAHIA - Porto </a:t>
            </a:r>
            <a:r>
              <a:rPr lang="en-US" dirty="0" err="1" smtClean="0"/>
              <a:t>Seguro</a:t>
            </a:r>
            <a:r>
              <a:rPr lang="en-US" dirty="0" smtClean="0"/>
              <a:t> </a:t>
            </a:r>
            <a:endParaRPr lang="he-IL" dirty="0"/>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4509120"/>
            <a:ext cx="3002263" cy="1947238"/>
          </a:xfrm>
          <a:prstGeom prst="rect">
            <a:avLst/>
          </a:prstGeom>
        </p:spPr>
      </p:pic>
      <p:sp>
        <p:nvSpPr>
          <p:cNvPr id="5" name="Rectangle 4"/>
          <p:cNvSpPr/>
          <p:nvPr/>
        </p:nvSpPr>
        <p:spPr>
          <a:xfrm>
            <a:off x="6668282" y="29958"/>
            <a:ext cx="2469009" cy="369332"/>
          </a:xfrm>
          <a:prstGeom prst="rect">
            <a:avLst/>
          </a:prstGeom>
        </p:spPr>
        <p:txBody>
          <a:bodyPr wrap="none">
            <a:spAutoFit/>
          </a:bodyPr>
          <a:lstStyle/>
          <a:p>
            <a:r>
              <a:rPr lang="en-US" dirty="0" smtClean="0"/>
              <a:t>Source images - internet</a:t>
            </a:r>
            <a:endParaRPr lang="he-IL" dirty="0"/>
          </a:p>
        </p:txBody>
      </p:sp>
      <p:pic>
        <p:nvPicPr>
          <p:cNvPr id="1026" name="Picture 2" descr="D:\Documents\PPSX gotovie\29.JP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164287" y="5616773"/>
            <a:ext cx="1972941" cy="127992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07162253"/>
      </p:ext>
    </p:extLst>
  </p:cSld>
  <p:clrMapOvr>
    <a:masterClrMapping/>
  </p:clrMapOvr>
  <mc:AlternateContent xmlns:mc="http://schemas.openxmlformats.org/markup-compatibility/2006">
    <mc:Choice xmlns:p14="http://schemas.microsoft.com/office/powerpoint/2010/main" xmlns="" Requires="p14">
      <p:transition spd="slow" p14:dur="275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155</TotalTime>
  <Words>92</Words>
  <Application>Microsoft Office PowerPoint</Application>
  <PresentationFormat>Apresentação na tela (4:3)</PresentationFormat>
  <Paragraphs>6</Paragraphs>
  <Slides>44</Slides>
  <Notes>0</Notes>
  <HiddenSlides>0</HiddenSlides>
  <MMClips>1</MMClips>
  <ScaleCrop>false</ScaleCrop>
  <HeadingPairs>
    <vt:vector size="4" baseType="variant">
      <vt:variant>
        <vt:lpstr>Tema</vt:lpstr>
      </vt:variant>
      <vt:variant>
        <vt:i4>1</vt:i4>
      </vt:variant>
      <vt:variant>
        <vt:lpstr>Títulos de slides</vt:lpstr>
      </vt:variant>
      <vt:variant>
        <vt:i4>44</vt:i4>
      </vt:variant>
    </vt:vector>
  </HeadingPairs>
  <TitlesOfParts>
    <vt:vector size="4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Ibolit</dc:creator>
  <cp:lastModifiedBy>Alvaro</cp:lastModifiedBy>
  <cp:revision>2</cp:revision>
  <dcterms:created xsi:type="dcterms:W3CDTF">2015-04-03T20:40:10Z</dcterms:created>
  <dcterms:modified xsi:type="dcterms:W3CDTF">2017-02-20T20:56:11Z</dcterms:modified>
</cp:coreProperties>
</file>