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7" r:id="rId4"/>
    <p:sldId id="265" r:id="rId5"/>
    <p:sldId id="276" r:id="rId6"/>
    <p:sldId id="278" r:id="rId7"/>
    <p:sldId id="274" r:id="rId8"/>
    <p:sldId id="282" r:id="rId9"/>
    <p:sldId id="273" r:id="rId10"/>
    <p:sldId id="279" r:id="rId11"/>
    <p:sldId id="281" r:id="rId12"/>
    <p:sldId id="332" r:id="rId13"/>
    <p:sldId id="301" r:id="rId14"/>
    <p:sldId id="304" r:id="rId15"/>
    <p:sldId id="305" r:id="rId16"/>
    <p:sldId id="306" r:id="rId17"/>
    <p:sldId id="308" r:id="rId18"/>
    <p:sldId id="314" r:id="rId19"/>
    <p:sldId id="312" r:id="rId20"/>
    <p:sldId id="313" r:id="rId21"/>
    <p:sldId id="311" r:id="rId22"/>
    <p:sldId id="328" r:id="rId23"/>
    <p:sldId id="329" r:id="rId24"/>
    <p:sldId id="310" r:id="rId25"/>
    <p:sldId id="325" r:id="rId26"/>
    <p:sldId id="309" r:id="rId27"/>
    <p:sldId id="307" r:id="rId28"/>
    <p:sldId id="316" r:id="rId29"/>
    <p:sldId id="317" r:id="rId30"/>
    <p:sldId id="315" r:id="rId31"/>
    <p:sldId id="318" r:id="rId32"/>
    <p:sldId id="319" r:id="rId33"/>
    <p:sldId id="321" r:id="rId34"/>
    <p:sldId id="320" r:id="rId35"/>
    <p:sldId id="323" r:id="rId36"/>
    <p:sldId id="322" r:id="rId37"/>
    <p:sldId id="324" r:id="rId38"/>
    <p:sldId id="327" r:id="rId39"/>
    <p:sldId id="326" r:id="rId40"/>
    <p:sldId id="331" r:id="rId41"/>
    <p:sldId id="333" r:id="rId42"/>
    <p:sldId id="286" r:id="rId43"/>
    <p:sldId id="294" r:id="rId44"/>
    <p:sldId id="296" r:id="rId45"/>
    <p:sldId id="298" r:id="rId46"/>
    <p:sldId id="289" r:id="rId47"/>
    <p:sldId id="293" r:id="rId48"/>
    <p:sldId id="292" r:id="rId49"/>
    <p:sldId id="290" r:id="rId50"/>
    <p:sldId id="288" r:id="rId51"/>
    <p:sldId id="295" r:id="rId52"/>
    <p:sldId id="291" r:id="rId53"/>
    <p:sldId id="284" r:id="rId54"/>
    <p:sldId id="302" r:id="rId55"/>
    <p:sldId id="303" r:id="rId56"/>
    <p:sldId id="330" r:id="rId57"/>
    <p:sldId id="334" r:id="rId58"/>
    <p:sldId id="272" r:id="rId59"/>
    <p:sldId id="283" r:id="rId60"/>
    <p:sldId id="280" r:id="rId61"/>
    <p:sldId id="277" r:id="rId62"/>
    <p:sldId id="275" r:id="rId63"/>
    <p:sldId id="269" r:id="rId64"/>
    <p:sldId id="336" r:id="rId65"/>
    <p:sldId id="337" r:id="rId66"/>
    <p:sldId id="338" r:id="rId67"/>
    <p:sldId id="271" r:id="rId68"/>
    <p:sldId id="268" r:id="rId69"/>
    <p:sldId id="264" r:id="rId70"/>
    <p:sldId id="257" r:id="rId7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ihtY9EoXa9bt+1YpjSyiw==" hashData="LgWIooyMAoA4/FymZgj2lOxAt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4660"/>
  </p:normalViewPr>
  <p:slideViewPr>
    <p:cSldViewPr>
      <p:cViewPr varScale="1">
        <p:scale>
          <a:sx n="99" d="100"/>
          <a:sy n="99" d="100"/>
        </p:scale>
        <p:origin x="-52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967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650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649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85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706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0158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993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18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04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030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291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38DBF-BDA0-4BA5-9736-C433A216F0ED}" type="datetimeFigureOut">
              <a:rPr lang="pt-PT" smtClean="0"/>
              <a:t>25-03-2015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D6A93-D964-4987-B9EF-F439039629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8118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8526" cy="5236046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2555776" y="4876006"/>
            <a:ext cx="5832648" cy="2674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PT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</a:t>
            </a:r>
            <a:r>
              <a:rPr lang="pt-PT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magens &amp; Formatação </a:t>
            </a:r>
            <a:r>
              <a:rPr lang="pt-PT" sz="5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Necy</a:t>
            </a:r>
            <a:r>
              <a:rPr lang="pt-PT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 Guerreiro</a:t>
            </a:r>
            <a:endParaRPr lang="pt-PT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5076056" y="123478"/>
            <a:ext cx="388843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FadeRight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PT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Basílica</a:t>
            </a:r>
          </a:p>
          <a:p>
            <a:pPr algn="ctr"/>
            <a:r>
              <a:rPr lang="pt-PT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Palácio Nacional Mafra</a:t>
            </a:r>
          </a:p>
          <a:p>
            <a:pPr algn="ctr"/>
            <a:r>
              <a:rPr lang="pt-PT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Portugal</a:t>
            </a:r>
            <a:endParaRPr lang="pt-PT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273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  <p:sndAc>
          <p:stSnd loop="1">
            <p:snd r:embed="rId2" name="Ave verum.wav"/>
          </p:stSnd>
        </p:sndAc>
      </p:transition>
    </mc:Choice>
    <mc:Fallback xmlns="">
      <p:transition spd="slow" advClick="0" advTm="8000">
        <p:dissolve/>
        <p:sndAc>
          <p:stSnd loop="1">
            <p:snd r:embed="rId4" name="Ave verum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26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7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5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5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32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9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7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8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7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9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9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3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5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7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5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5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8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1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6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0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45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94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41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73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42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3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5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2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8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41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7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7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8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7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8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8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35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9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30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4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1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0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0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2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7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5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1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6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76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7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8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6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1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6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0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3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2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28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29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04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1800" y="3651870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Imagens &amp; Formatação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  Lisboa – Portugal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      “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Avé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Verum</a:t>
            </a:r>
            <a:r>
              <a:rPr lang="pt-PT" sz="1400" dirty="0" smtClean="0">
                <a:latin typeface="Arial Rounded MT Bold" panose="020F0704030504030204" pitchFamily="34" charset="0"/>
              </a:rPr>
              <a:t> “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63688" y="437195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200" dirty="0" smtClean="0">
              <a:latin typeface="Arial Rounded MT Bold" panose="020F0704030504030204" pitchFamily="34" charset="0"/>
            </a:endParaRPr>
          </a:p>
          <a:p>
            <a:r>
              <a:rPr lang="pt-PT" sz="1200" dirty="0" smtClean="0">
                <a:latin typeface="Arial Rounded MT Bold" panose="020F0704030504030204" pitchFamily="34" charset="0"/>
              </a:rPr>
              <a:t>Agradecimento à </a:t>
            </a:r>
            <a:r>
              <a:rPr lang="pt-PT" sz="1200" dirty="0" err="1" smtClean="0">
                <a:latin typeface="Arial Rounded MT Bold" panose="020F0704030504030204" pitchFamily="34" charset="0"/>
              </a:rPr>
              <a:t>Direção</a:t>
            </a:r>
            <a:r>
              <a:rPr lang="pt-PT" sz="1200" dirty="0" smtClean="0">
                <a:latin typeface="Arial Rounded MT Bold" panose="020F0704030504030204" pitchFamily="34" charset="0"/>
              </a:rPr>
              <a:t> do Palácio Nacional de Mafra pelo registo das imagens sem fins lucrativos as quais se destinam exclusivamente à divulgação deste magnífico palácio.</a:t>
            </a:r>
            <a:endParaRPr lang="pt-PT" sz="1200" dirty="0">
              <a:latin typeface="Arial Rounded MT Bold" panose="020F070403050403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301215"/>
            <a:ext cx="304762" cy="3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1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0">
        <p:dissolve/>
      </p:transition>
    </mc:Choice>
    <mc:Fallback xmlns="">
      <p:transition spd="slow" advClick="0" advTm="3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53</Words>
  <Application>Microsoft Office PowerPoint</Application>
  <PresentationFormat>Apresentação no Ecrã (16:9)</PresentationFormat>
  <Paragraphs>10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70</vt:i4>
      </vt:variant>
    </vt:vector>
  </HeadingPairs>
  <TitlesOfParts>
    <vt:vector size="7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12</cp:revision>
  <dcterms:created xsi:type="dcterms:W3CDTF">2015-03-19T10:05:16Z</dcterms:created>
  <dcterms:modified xsi:type="dcterms:W3CDTF">2015-03-25T10:52:26Z</dcterms:modified>
</cp:coreProperties>
</file>