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9"/>
  </p:notesMasterIdLst>
  <p:sldIdLst>
    <p:sldId id="1124" r:id="rId2"/>
    <p:sldId id="1127" r:id="rId3"/>
    <p:sldId id="532" r:id="rId4"/>
    <p:sldId id="1199" r:id="rId5"/>
    <p:sldId id="1177" r:id="rId6"/>
    <p:sldId id="1184" r:id="rId7"/>
    <p:sldId id="1126" r:id="rId8"/>
    <p:sldId id="1125" r:id="rId9"/>
    <p:sldId id="1154" r:id="rId10"/>
    <p:sldId id="1156" r:id="rId11"/>
    <p:sldId id="1146" r:id="rId12"/>
    <p:sldId id="1147" r:id="rId13"/>
    <p:sldId id="1182" r:id="rId14"/>
    <p:sldId id="1133" r:id="rId15"/>
    <p:sldId id="1161" r:id="rId16"/>
    <p:sldId id="1171" r:id="rId17"/>
    <p:sldId id="1134" r:id="rId18"/>
    <p:sldId id="1135" r:id="rId19"/>
    <p:sldId id="1136" r:id="rId20"/>
    <p:sldId id="1137" r:id="rId21"/>
    <p:sldId id="1138" r:id="rId22"/>
    <p:sldId id="1139" r:id="rId23"/>
    <p:sldId id="1140" r:id="rId24"/>
    <p:sldId id="1141" r:id="rId25"/>
    <p:sldId id="1142" r:id="rId26"/>
    <p:sldId id="1179" r:id="rId27"/>
    <p:sldId id="1180" r:id="rId28"/>
    <p:sldId id="1176" r:id="rId29"/>
    <p:sldId id="1143" r:id="rId30"/>
    <p:sldId id="1150" r:id="rId31"/>
    <p:sldId id="1144" r:id="rId32"/>
    <p:sldId id="1170" r:id="rId33"/>
    <p:sldId id="1145" r:id="rId34"/>
    <p:sldId id="1149" r:id="rId35"/>
    <p:sldId id="1153" r:id="rId36"/>
    <p:sldId id="1181" r:id="rId37"/>
    <p:sldId id="1151" r:id="rId38"/>
    <p:sldId id="1158" r:id="rId39"/>
    <p:sldId id="1159" r:id="rId40"/>
    <p:sldId id="1160" r:id="rId41"/>
    <p:sldId id="1162" r:id="rId42"/>
    <p:sldId id="1164" r:id="rId43"/>
    <p:sldId id="1166" r:id="rId44"/>
    <p:sldId id="1148" r:id="rId45"/>
    <p:sldId id="1173" r:id="rId46"/>
    <p:sldId id="1165" r:id="rId47"/>
    <p:sldId id="1167" r:id="rId48"/>
    <p:sldId id="1168" r:id="rId49"/>
    <p:sldId id="1169" r:id="rId50"/>
    <p:sldId id="1183" r:id="rId51"/>
    <p:sldId id="1163" r:id="rId52"/>
    <p:sldId id="1172" r:id="rId53"/>
    <p:sldId id="1174" r:id="rId54"/>
    <p:sldId id="1175" r:id="rId55"/>
    <p:sldId id="1155" r:id="rId56"/>
    <p:sldId id="1178" r:id="rId57"/>
    <p:sldId id="1152" r:id="rId58"/>
    <p:sldId id="1185" r:id="rId59"/>
    <p:sldId id="1187" r:id="rId60"/>
    <p:sldId id="1186" r:id="rId61"/>
    <p:sldId id="1188" r:id="rId62"/>
    <p:sldId id="1190" r:id="rId63"/>
    <p:sldId id="1191" r:id="rId64"/>
    <p:sldId id="1189" r:id="rId65"/>
    <p:sldId id="1192" r:id="rId66"/>
    <p:sldId id="1193" r:id="rId67"/>
    <p:sldId id="1194" r:id="rId68"/>
    <p:sldId id="1195" r:id="rId69"/>
    <p:sldId id="1197" r:id="rId70"/>
    <p:sldId id="1198" r:id="rId71"/>
    <p:sldId id="1128" r:id="rId72"/>
    <p:sldId id="1129" r:id="rId73"/>
    <p:sldId id="1130" r:id="rId74"/>
    <p:sldId id="1132" r:id="rId75"/>
    <p:sldId id="1131" r:id="rId76"/>
    <p:sldId id="1196" r:id="rId77"/>
    <p:sldId id="407" r:id="rId78"/>
  </p:sldIdLst>
  <p:sldSz cx="9144000" cy="5143500" type="screen16x9"/>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9rMWNhft42trEFfErTaamA==" hashData="SLD/5o0YKNK07+VP0+FPyiTEHC0="/>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01A00"/>
    <a:srgbClr val="FFEFBD"/>
    <a:srgbClr val="000000"/>
    <a:srgbClr val="E2D4AC"/>
    <a:srgbClr val="4F6228"/>
    <a:srgbClr val="28130A"/>
    <a:srgbClr val="381B0E"/>
    <a:srgbClr val="381514"/>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035" autoAdjust="0"/>
    <p:restoredTop sz="98333" autoAdjust="0"/>
  </p:normalViewPr>
  <p:slideViewPr>
    <p:cSldViewPr>
      <p:cViewPr>
        <p:scale>
          <a:sx n="90" d="100"/>
          <a:sy n="90" d="100"/>
        </p:scale>
        <p:origin x="-624" y="-846"/>
      </p:cViewPr>
      <p:guideLst>
        <p:guide orient="horz" pos="1620"/>
        <p:guide pos="2880"/>
      </p:guideLst>
    </p:cSldViewPr>
  </p:slideViewPr>
  <p:outlineViewPr>
    <p:cViewPr>
      <p:scale>
        <a:sx n="33" d="100"/>
        <a:sy n="33" d="100"/>
      </p:scale>
      <p:origin x="0" y="186"/>
    </p:cViewPr>
  </p:outlineViewPr>
  <p:notesTextViewPr>
    <p:cViewPr>
      <p:scale>
        <a:sx n="100" d="100"/>
        <a:sy n="100" d="100"/>
      </p:scale>
      <p:origin x="0" y="0"/>
    </p:cViewPr>
  </p:notesTextViewPr>
  <p:sorterViewPr>
    <p:cViewPr>
      <p:scale>
        <a:sx n="70" d="100"/>
        <a:sy n="70" d="100"/>
      </p:scale>
      <p:origin x="0" y="0"/>
    </p:cViewPr>
  </p:sorterViewPr>
  <p:notesViewPr>
    <p:cSldViewPr>
      <p:cViewPr varScale="1">
        <p:scale>
          <a:sx n="78" d="100"/>
          <a:sy n="78" d="100"/>
        </p:scale>
        <p:origin x="-1908" y="-108"/>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03BA3558-B565-46E9-A788-DA321903469A}" type="datetimeFigureOut">
              <a:rPr lang="en-US"/>
              <a:pPr>
                <a:defRPr/>
              </a:pPr>
              <a:t>10/19/2013</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DD1DFED6-A531-45CF-B56F-738CFDD35138}"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p:cNvSpPr>
            <a:spLocks noGrp="1" noRot="1" noChangeAspect="1" noTextEdit="1"/>
          </p:cNvSpPr>
          <p:nvPr>
            <p:ph type="sldImg"/>
          </p:nvPr>
        </p:nvSpPr>
        <p:spPr bwMode="auto">
          <a:noFill/>
          <a:ln>
            <a:solidFill>
              <a:srgbClr val="000000"/>
            </a:solidFill>
            <a:miter lim="800000"/>
            <a:headEnd/>
            <a:tailEnd/>
          </a:ln>
        </p:spPr>
      </p:sp>
      <p:sp>
        <p:nvSpPr>
          <p:cNvPr id="81923" name="Notes Placeholder 2"/>
          <p:cNvSpPr>
            <a:spLocks noGrp="1"/>
          </p:cNvSpPr>
          <p:nvPr>
            <p:ph type="body" idx="1"/>
          </p:nvPr>
        </p:nvSpPr>
        <p:spPr bwMode="auto">
          <a:xfrm>
            <a:off x="620713" y="4356100"/>
            <a:ext cx="5486400" cy="4114800"/>
          </a:xfrm>
          <a:noFill/>
        </p:spPr>
        <p:txBody>
          <a:bodyPr wrap="square" numCol="1" anchor="t" anchorCtr="0" compatLnSpc="1">
            <a:prstTxWarp prst="textNoShape">
              <a:avLst/>
            </a:prstTxWarp>
          </a:bodyPr>
          <a:lstStyle/>
          <a:p>
            <a:pPr algn="just"/>
            <a:endParaRPr lang="en-US" smtClean="0">
              <a:solidFill>
                <a:srgbClr val="601A00"/>
              </a:solidFill>
            </a:endParaRPr>
          </a:p>
        </p:txBody>
      </p:sp>
      <p:sp>
        <p:nvSpPr>
          <p:cNvPr id="36868" name="Slide Number Placeholder 3"/>
          <p:cNvSpPr>
            <a:spLocks noGrp="1"/>
          </p:cNvSpPr>
          <p:nvPr>
            <p:ph type="sldNum" sz="quarter" idx="5"/>
          </p:nvPr>
        </p:nvSpPr>
        <p:spPr>
          <a:xfrm>
            <a:off x="3884613" y="8604250"/>
            <a:ext cx="2971800" cy="457200"/>
          </a:xfrm>
        </p:spPr>
        <p:txBody>
          <a:bodyPr/>
          <a:lstStyle/>
          <a:p>
            <a:pPr>
              <a:defRPr/>
            </a:pPr>
            <a:fld id="{105B3BE2-763E-4A63-90D9-B7738EA1F64D}" type="slidenum">
              <a:rPr lang="en-US" smtClean="0"/>
              <a:pPr>
                <a:defRPr/>
              </a:pPr>
              <a:t>1</a:t>
            </a:fld>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Image Placeholder 1"/>
          <p:cNvSpPr>
            <a:spLocks noGrp="1" noRot="1" noChangeAspect="1" noTextEdit="1"/>
          </p:cNvSpPr>
          <p:nvPr>
            <p:ph type="sldImg"/>
          </p:nvPr>
        </p:nvSpPr>
        <p:spPr bwMode="auto">
          <a:noFill/>
          <a:ln>
            <a:solidFill>
              <a:srgbClr val="000000"/>
            </a:solidFill>
            <a:miter lim="800000"/>
            <a:headEnd/>
            <a:tailEnd/>
          </a:ln>
        </p:spPr>
      </p:sp>
      <p:sp>
        <p:nvSpPr>
          <p:cNvPr id="8294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ECC56A53-DD0A-48F0-B33E-5CC7ACA1B3A6}" type="slidenum">
              <a:rPr lang="en-US" smtClean="0"/>
              <a:pPr>
                <a:defRPr/>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bwMode="auto">
          <a:noFill/>
          <a:ln>
            <a:solidFill>
              <a:srgbClr val="000000"/>
            </a:solidFill>
            <a:miter lim="800000"/>
            <a:headEnd/>
            <a:tailEnd/>
          </a:ln>
        </p:spPr>
      </p:sp>
      <p:sp>
        <p:nvSpPr>
          <p:cNvPr id="8397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C8FE718E-CC42-44A2-979C-A863F460DE36}" type="slidenum">
              <a:rPr lang="en-US" smtClean="0"/>
              <a:pPr>
                <a:defRPr/>
              </a:pPr>
              <a:t>46</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C431D04-0752-41C3-A6ED-96C3AA75839E}" type="slidenum">
              <a:rPr lang="en-US" smtClean="0">
                <a:solidFill>
                  <a:srgbClr val="000000"/>
                </a:solidFill>
              </a:rPr>
              <a:pPr fontAlgn="base">
                <a:spcBef>
                  <a:spcPct val="0"/>
                </a:spcBef>
                <a:spcAft>
                  <a:spcPct val="0"/>
                </a:spcAft>
                <a:defRPr/>
              </a:pPr>
              <a:t>77</a:t>
            </a:fld>
            <a:endParaRPr lang="en-US" smtClean="0">
              <a:solidFill>
                <a:srgbClr val="000000"/>
              </a:solidFill>
            </a:endParaRPr>
          </a:p>
        </p:txBody>
      </p:sp>
      <p:sp>
        <p:nvSpPr>
          <p:cNvPr id="8499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4996" name="Rectangle 3"/>
          <p:cNvSpPr>
            <a:spLocks noGrp="1" noChangeArrowheads="1"/>
          </p:cNvSpPr>
          <p:nvPr>
            <p:ph type="body" idx="1"/>
          </p:nvPr>
        </p:nvSpPr>
        <p:spPr bwMode="auto">
          <a:xfrm>
            <a:off x="260350" y="5292725"/>
            <a:ext cx="3529013" cy="3502025"/>
          </a:xfrm>
          <a:noFill/>
        </p:spPr>
        <p:txBody>
          <a:bodyPr wrap="square" numCol="1" anchor="t" anchorCtr="0" compatLnSpc="1">
            <a:prstTxWarp prst="textNoShape">
              <a:avLst/>
            </a:prstTxWarp>
          </a:bodyPr>
          <a:lstStyle/>
          <a:p>
            <a:r>
              <a:rPr lang="en-US" smtClean="0"/>
              <a:t>Coimbra fado is different from Lisboa fado. Illustrating the traditional university student fado, Samaritana tells the legend of the water girl that one day made Christ blush, by the fountain (Jacob's well).</a:t>
            </a:r>
            <a:r>
              <a:rPr lang="pt-BR" smtClean="0"/>
              <a:t> Lyrics:</a:t>
            </a:r>
            <a:br>
              <a:rPr lang="pt-BR" smtClean="0"/>
            </a:br>
            <a:r>
              <a:rPr lang="pt-BR" smtClean="0"/>
              <a:t/>
            </a:r>
            <a:br>
              <a:rPr lang="pt-BR" smtClean="0"/>
            </a:br>
            <a:r>
              <a:rPr lang="pt-BR" smtClean="0"/>
              <a:t>Dos amores do Redentor</a:t>
            </a:r>
            <a:br>
              <a:rPr lang="pt-BR" smtClean="0"/>
            </a:br>
            <a:r>
              <a:rPr lang="pt-BR" smtClean="0"/>
              <a:t>Não reza a história sagrada,</a:t>
            </a:r>
            <a:br>
              <a:rPr lang="pt-BR" smtClean="0"/>
            </a:br>
            <a:r>
              <a:rPr lang="pt-BR" smtClean="0"/>
              <a:t>Mas diz uma lenda encantada</a:t>
            </a:r>
            <a:br>
              <a:rPr lang="pt-BR" smtClean="0"/>
            </a:br>
            <a:r>
              <a:rPr lang="pt-BR" smtClean="0"/>
              <a:t>Que o bom Jesus sofreu de amor.</a:t>
            </a:r>
            <a:br>
              <a:rPr lang="pt-BR" smtClean="0"/>
            </a:br>
            <a:r>
              <a:rPr lang="pt-BR" smtClean="0"/>
              <a:t/>
            </a:r>
            <a:br>
              <a:rPr lang="pt-BR" smtClean="0"/>
            </a:br>
            <a:r>
              <a:rPr lang="pt-BR" smtClean="0"/>
              <a:t>Sofreu consigo e calou</a:t>
            </a:r>
            <a:br>
              <a:rPr lang="pt-BR" smtClean="0"/>
            </a:br>
            <a:r>
              <a:rPr lang="pt-BR" smtClean="0"/>
              <a:t>Sua paixão divinal,</a:t>
            </a:r>
            <a:br>
              <a:rPr lang="pt-BR" smtClean="0"/>
            </a:br>
            <a:r>
              <a:rPr lang="pt-BR" smtClean="0"/>
              <a:t>Que assim, como qualquer mortal,</a:t>
            </a:r>
            <a:br>
              <a:rPr lang="pt-BR" smtClean="0"/>
            </a:br>
            <a:r>
              <a:rPr lang="pt-BR" smtClean="0"/>
              <a:t>Um dia de amor palpitou.</a:t>
            </a:r>
            <a:endParaRPr lang="en-US" smtClean="0"/>
          </a:p>
        </p:txBody>
      </p:sp>
      <p:sp>
        <p:nvSpPr>
          <p:cNvPr id="5" name="Rectangle 3"/>
          <p:cNvSpPr txBox="1">
            <a:spLocks noChangeArrowheads="1"/>
          </p:cNvSpPr>
          <p:nvPr/>
        </p:nvSpPr>
        <p:spPr bwMode="auto">
          <a:xfrm>
            <a:off x="3860800" y="5292725"/>
            <a:ext cx="2808288" cy="3527425"/>
          </a:xfrm>
          <a:prstGeom prst="rect">
            <a:avLst/>
          </a:prstGeom>
          <a:noFill/>
        </p:spPr>
        <p:txBody>
          <a:bodyPr>
            <a:normAutofit/>
          </a:bodyPr>
          <a:lstStyle/>
          <a:p>
            <a:pPr eaLnBrk="0" hangingPunct="0">
              <a:spcBef>
                <a:spcPct val="30000"/>
              </a:spcBef>
              <a:defRPr/>
            </a:pPr>
            <a:r>
              <a:rPr lang="pt-BR" sz="1200" dirty="0">
                <a:latin typeface="+mn-lt"/>
              </a:rPr>
              <a:t>Samaritana,</a:t>
            </a:r>
            <a:br>
              <a:rPr lang="pt-BR" sz="1200" dirty="0">
                <a:latin typeface="+mn-lt"/>
              </a:rPr>
            </a:br>
            <a:r>
              <a:rPr lang="pt-BR" sz="1200" dirty="0">
                <a:latin typeface="+mn-lt"/>
              </a:rPr>
              <a:t>Plebéia de Sicá.</a:t>
            </a:r>
            <a:br>
              <a:rPr lang="pt-BR" sz="1200" dirty="0">
                <a:latin typeface="+mn-lt"/>
              </a:rPr>
            </a:br>
            <a:r>
              <a:rPr lang="pt-BR" sz="1200" dirty="0">
                <a:latin typeface="+mn-lt"/>
              </a:rPr>
              <a:t>Alguém espreitando,</a:t>
            </a:r>
            <a:br>
              <a:rPr lang="pt-BR" sz="1200" dirty="0">
                <a:latin typeface="+mn-lt"/>
              </a:rPr>
            </a:br>
            <a:r>
              <a:rPr lang="pt-BR" sz="1200" dirty="0">
                <a:latin typeface="+mn-lt"/>
              </a:rPr>
              <a:t>Te viu Jesus beijar,</a:t>
            </a:r>
            <a:br>
              <a:rPr lang="pt-BR" sz="1200" dirty="0">
                <a:latin typeface="+mn-lt"/>
              </a:rPr>
            </a:br>
            <a:r>
              <a:rPr lang="pt-BR" sz="1200" dirty="0">
                <a:latin typeface="+mn-lt"/>
              </a:rPr>
              <a:t>De tarde quando</a:t>
            </a:r>
            <a:br>
              <a:rPr lang="pt-BR" sz="1200" dirty="0">
                <a:latin typeface="+mn-lt"/>
              </a:rPr>
            </a:br>
            <a:r>
              <a:rPr lang="pt-BR" sz="1200" dirty="0">
                <a:latin typeface="+mn-lt"/>
              </a:rPr>
              <a:t>Foste encontrá-lo só,</a:t>
            </a:r>
            <a:br>
              <a:rPr lang="pt-BR" sz="1200" dirty="0">
                <a:latin typeface="+mn-lt"/>
              </a:rPr>
            </a:br>
            <a:r>
              <a:rPr lang="pt-BR" sz="1200" dirty="0">
                <a:latin typeface="+mn-lt"/>
              </a:rPr>
              <a:t>Morto de sede,</a:t>
            </a:r>
            <a:br>
              <a:rPr lang="pt-BR" sz="1200" dirty="0">
                <a:latin typeface="+mn-lt"/>
              </a:rPr>
            </a:br>
            <a:r>
              <a:rPr lang="pt-BR" sz="1200" dirty="0">
                <a:latin typeface="+mn-lt"/>
              </a:rPr>
              <a:t>Junto à Fonte de Jacó.</a:t>
            </a:r>
            <a:br>
              <a:rPr lang="pt-BR" sz="1200" dirty="0">
                <a:latin typeface="+mn-lt"/>
              </a:rPr>
            </a:br>
            <a:r>
              <a:rPr lang="pt-BR" sz="1200" dirty="0">
                <a:latin typeface="+mn-lt"/>
              </a:rPr>
              <a:t/>
            </a:r>
            <a:br>
              <a:rPr lang="pt-BR" sz="1200" dirty="0">
                <a:latin typeface="+mn-lt"/>
              </a:rPr>
            </a:br>
            <a:r>
              <a:rPr lang="pt-BR" sz="1200" dirty="0">
                <a:latin typeface="+mn-lt"/>
              </a:rPr>
              <a:t>E tu, risonha, acolheste</a:t>
            </a:r>
            <a:br>
              <a:rPr lang="pt-BR" sz="1200" dirty="0">
                <a:latin typeface="+mn-lt"/>
              </a:rPr>
            </a:br>
            <a:r>
              <a:rPr lang="pt-BR" sz="1200" dirty="0">
                <a:latin typeface="+mn-lt"/>
              </a:rPr>
              <a:t>O beijo que te encantou...</a:t>
            </a:r>
            <a:br>
              <a:rPr lang="pt-BR" sz="1200" dirty="0">
                <a:latin typeface="+mn-lt"/>
              </a:rPr>
            </a:br>
            <a:r>
              <a:rPr lang="pt-BR" sz="1200" dirty="0">
                <a:latin typeface="+mn-lt"/>
              </a:rPr>
              <a:t>Serena, empalideceste,</a:t>
            </a:r>
            <a:br>
              <a:rPr lang="pt-BR" sz="1200" dirty="0">
                <a:latin typeface="+mn-lt"/>
              </a:rPr>
            </a:br>
            <a:r>
              <a:rPr lang="pt-BR" sz="1200" dirty="0">
                <a:latin typeface="+mn-lt"/>
              </a:rPr>
              <a:t>E Jesus Cristo corou!</a:t>
            </a:r>
            <a:br>
              <a:rPr lang="pt-BR" sz="1200" dirty="0">
                <a:latin typeface="+mn-lt"/>
              </a:rPr>
            </a:br>
            <a:r>
              <a:rPr lang="pt-BR" sz="1200" dirty="0">
                <a:latin typeface="+mn-lt"/>
              </a:rPr>
              <a:t/>
            </a:r>
            <a:br>
              <a:rPr lang="pt-BR" sz="1200" dirty="0">
                <a:latin typeface="+mn-lt"/>
              </a:rPr>
            </a:br>
            <a:r>
              <a:rPr lang="pt-BR" sz="1200" dirty="0">
                <a:latin typeface="+mn-lt"/>
              </a:rPr>
              <a:t>Corou, ao ver quanta luz</a:t>
            </a:r>
            <a:br>
              <a:rPr lang="pt-BR" sz="1200" dirty="0">
                <a:latin typeface="+mn-lt"/>
              </a:rPr>
            </a:br>
            <a:r>
              <a:rPr lang="pt-BR" sz="1200" dirty="0">
                <a:latin typeface="+mn-lt"/>
              </a:rPr>
              <a:t>Irradiava da tua fronte,</a:t>
            </a:r>
            <a:br>
              <a:rPr lang="pt-BR" sz="1200" dirty="0">
                <a:latin typeface="+mn-lt"/>
              </a:rPr>
            </a:br>
            <a:r>
              <a:rPr lang="pt-BR" sz="1200" dirty="0">
                <a:latin typeface="+mn-lt"/>
              </a:rPr>
              <a:t>Quando disseste: "Ó meu Jesus!</a:t>
            </a:r>
            <a:br>
              <a:rPr lang="pt-BR" sz="1200" dirty="0">
                <a:latin typeface="+mn-lt"/>
              </a:rPr>
            </a:br>
            <a:r>
              <a:rPr lang="pt-BR" sz="1200" dirty="0">
                <a:latin typeface="+mn-lt"/>
              </a:rPr>
              <a:t>Que bem eu fiz, Senhor, em vir à fonte."</a:t>
            </a:r>
            <a:endParaRPr lang="en-US" sz="1200" dirty="0">
              <a:latin typeface="+mn-lt"/>
            </a:endParaRPr>
          </a:p>
        </p:txBody>
      </p:sp>
      <p:sp>
        <p:nvSpPr>
          <p:cNvPr id="6" name="Rectangle 3"/>
          <p:cNvSpPr txBox="1">
            <a:spLocks noChangeArrowheads="1"/>
          </p:cNvSpPr>
          <p:nvPr/>
        </p:nvSpPr>
        <p:spPr bwMode="auto">
          <a:xfrm>
            <a:off x="404813" y="4284663"/>
            <a:ext cx="6192837" cy="935037"/>
          </a:xfrm>
          <a:prstGeom prst="rect">
            <a:avLst/>
          </a:prstGeom>
          <a:noFill/>
        </p:spPr>
        <p:txBody>
          <a:bodyPr>
            <a:normAutofit/>
          </a:bodyPr>
          <a:lstStyle/>
          <a:p>
            <a:pPr eaLnBrk="0" hangingPunct="0">
              <a:spcBef>
                <a:spcPct val="30000"/>
              </a:spcBef>
              <a:defRPr/>
            </a:pPr>
            <a:r>
              <a:rPr lang="en-US" sz="1200" dirty="0" err="1">
                <a:latin typeface="+mn-lt"/>
              </a:rPr>
              <a:t>Eis</a:t>
            </a:r>
            <a:r>
              <a:rPr lang="en-US" sz="1200" dirty="0">
                <a:latin typeface="+mn-lt"/>
              </a:rPr>
              <a:t> </a:t>
            </a:r>
            <a:r>
              <a:rPr lang="en-US" sz="1200" dirty="0" err="1">
                <a:latin typeface="+mn-lt"/>
              </a:rPr>
              <a:t>mais</a:t>
            </a:r>
            <a:r>
              <a:rPr lang="en-US" sz="1200" dirty="0">
                <a:latin typeface="+mn-lt"/>
              </a:rPr>
              <a:t> </a:t>
            </a:r>
            <a:r>
              <a:rPr lang="en-US" sz="1200" dirty="0" err="1">
                <a:latin typeface="+mn-lt"/>
              </a:rPr>
              <a:t>uma</a:t>
            </a:r>
            <a:r>
              <a:rPr lang="en-US" sz="1200" dirty="0">
                <a:latin typeface="+mn-lt"/>
              </a:rPr>
              <a:t> </a:t>
            </a:r>
            <a:r>
              <a:rPr lang="en-US" sz="1200" dirty="0" err="1">
                <a:latin typeface="+mn-lt"/>
              </a:rPr>
              <a:t>homenagem</a:t>
            </a:r>
            <a:r>
              <a:rPr lang="en-US" sz="1200" dirty="0">
                <a:latin typeface="+mn-lt"/>
              </a:rPr>
              <a:t> a Coimbra, </a:t>
            </a:r>
            <a:r>
              <a:rPr lang="en-US" sz="1200" dirty="0" err="1">
                <a:latin typeface="+mn-lt"/>
              </a:rPr>
              <a:t>ao</a:t>
            </a:r>
            <a:r>
              <a:rPr lang="en-US" sz="1200" dirty="0">
                <a:latin typeface="+mn-lt"/>
              </a:rPr>
              <a:t> </a:t>
            </a:r>
            <a:r>
              <a:rPr lang="en-US" sz="1200" dirty="0" err="1">
                <a:latin typeface="+mn-lt"/>
              </a:rPr>
              <a:t>seu</a:t>
            </a:r>
            <a:r>
              <a:rPr lang="en-US" sz="1200" dirty="0">
                <a:latin typeface="+mn-lt"/>
              </a:rPr>
              <a:t> </a:t>
            </a:r>
            <a:r>
              <a:rPr lang="en-US" sz="1200" dirty="0" err="1">
                <a:latin typeface="+mn-lt"/>
              </a:rPr>
              <a:t>lindíssimo</a:t>
            </a:r>
            <a:r>
              <a:rPr lang="en-US" sz="1200" dirty="0">
                <a:latin typeface="+mn-lt"/>
              </a:rPr>
              <a:t> </a:t>
            </a:r>
            <a:r>
              <a:rPr lang="en-US" sz="1200" dirty="0" err="1">
                <a:latin typeface="+mn-lt"/>
              </a:rPr>
              <a:t>fado</a:t>
            </a:r>
            <a:r>
              <a:rPr lang="en-US" sz="1200" dirty="0">
                <a:latin typeface="+mn-lt"/>
              </a:rPr>
              <a:t>, </a:t>
            </a:r>
            <a:r>
              <a:rPr lang="en-US" sz="1200" dirty="0" err="1">
                <a:latin typeface="+mn-lt"/>
              </a:rPr>
              <a:t>às</a:t>
            </a:r>
            <a:r>
              <a:rPr lang="en-US" sz="1200" dirty="0">
                <a:latin typeface="+mn-lt"/>
              </a:rPr>
              <a:t> </a:t>
            </a:r>
            <a:r>
              <a:rPr lang="en-US" sz="1200" dirty="0" err="1">
                <a:latin typeface="+mn-lt"/>
              </a:rPr>
              <a:t>suas</a:t>
            </a:r>
            <a:r>
              <a:rPr lang="en-US" sz="1200" dirty="0">
                <a:latin typeface="+mn-lt"/>
              </a:rPr>
              <a:t> </a:t>
            </a:r>
            <a:r>
              <a:rPr lang="en-US" sz="1200" dirty="0" err="1">
                <a:latin typeface="+mn-lt"/>
              </a:rPr>
              <a:t>fontes</a:t>
            </a:r>
            <a:r>
              <a:rPr lang="en-US" sz="1200" dirty="0">
                <a:latin typeface="+mn-lt"/>
              </a:rPr>
              <a:t>, </a:t>
            </a:r>
            <a:r>
              <a:rPr lang="en-US" sz="1200" dirty="0" err="1">
                <a:latin typeface="+mn-lt"/>
              </a:rPr>
              <a:t>aos</a:t>
            </a:r>
            <a:r>
              <a:rPr lang="en-US" sz="1200" dirty="0">
                <a:latin typeface="+mn-lt"/>
              </a:rPr>
              <a:t> </a:t>
            </a:r>
            <a:r>
              <a:rPr lang="en-US" sz="1200" dirty="0" err="1">
                <a:latin typeface="+mn-lt"/>
              </a:rPr>
              <a:t>estudantes</a:t>
            </a:r>
            <a:r>
              <a:rPr lang="en-US" sz="1200" dirty="0">
                <a:latin typeface="+mn-lt"/>
              </a:rPr>
              <a:t>, </a:t>
            </a:r>
            <a:r>
              <a:rPr lang="en-US" sz="1200" dirty="0" err="1">
                <a:latin typeface="+mn-lt"/>
              </a:rPr>
              <a:t>às</a:t>
            </a:r>
            <a:r>
              <a:rPr lang="en-US" sz="1200" dirty="0">
                <a:latin typeface="+mn-lt"/>
              </a:rPr>
              <a:t> </a:t>
            </a:r>
            <a:r>
              <a:rPr lang="en-US" sz="1200" dirty="0" err="1">
                <a:latin typeface="+mn-lt"/>
              </a:rPr>
              <a:t>serenatas</a:t>
            </a:r>
            <a:r>
              <a:rPr lang="en-US" sz="1200" dirty="0">
                <a:latin typeface="+mn-lt"/>
              </a:rPr>
              <a:t> (as </a:t>
            </a:r>
            <a:r>
              <a:rPr lang="en-US" sz="1200" dirty="0" err="1">
                <a:latin typeface="+mn-lt"/>
              </a:rPr>
              <a:t>monumentais</a:t>
            </a:r>
            <a:r>
              <a:rPr lang="en-US" sz="1200" dirty="0">
                <a:latin typeface="+mn-lt"/>
              </a:rPr>
              <a:t> e as </a:t>
            </a:r>
            <a:r>
              <a:rPr lang="en-US" sz="1200" dirty="0" err="1">
                <a:latin typeface="+mn-lt"/>
              </a:rPr>
              <a:t>outras</a:t>
            </a:r>
            <a:r>
              <a:rPr lang="en-US" sz="1200" dirty="0">
                <a:latin typeface="+mn-lt"/>
              </a:rPr>
              <a:t>) e, </a:t>
            </a:r>
            <a:r>
              <a:rPr lang="en-US" sz="1200" dirty="0" err="1">
                <a:latin typeface="+mn-lt"/>
              </a:rPr>
              <a:t>já</a:t>
            </a:r>
            <a:r>
              <a:rPr lang="en-US" sz="1200" dirty="0">
                <a:latin typeface="+mn-lt"/>
              </a:rPr>
              <a:t> agora, à </a:t>
            </a:r>
            <a:r>
              <a:rPr lang="en-US" sz="1200" dirty="0" err="1">
                <a:latin typeface="+mn-lt"/>
              </a:rPr>
              <a:t>Samaritana</a:t>
            </a:r>
            <a:r>
              <a:rPr lang="en-US" sz="1200" dirty="0">
                <a:latin typeface="+mn-lt"/>
              </a:rPr>
              <a:t>, </a:t>
            </a:r>
            <a:r>
              <a:rPr lang="en-US" sz="1200" dirty="0" err="1">
                <a:latin typeface="+mn-lt"/>
              </a:rPr>
              <a:t>cuja</a:t>
            </a:r>
            <a:r>
              <a:rPr lang="en-US" sz="1200" dirty="0">
                <a:latin typeface="+mn-lt"/>
              </a:rPr>
              <a:t> </a:t>
            </a:r>
            <a:r>
              <a:rPr lang="en-US" sz="1200" dirty="0" err="1">
                <a:latin typeface="+mn-lt"/>
              </a:rPr>
              <a:t>lenda</a:t>
            </a:r>
            <a:r>
              <a:rPr lang="en-US" sz="1200" dirty="0">
                <a:latin typeface="+mn-lt"/>
              </a:rPr>
              <a:t> </a:t>
            </a:r>
            <a:r>
              <a:rPr lang="en-US" sz="1200" dirty="0" err="1">
                <a:latin typeface="+mn-lt"/>
              </a:rPr>
              <a:t>nos</a:t>
            </a:r>
            <a:r>
              <a:rPr lang="en-US" sz="1200" dirty="0">
                <a:latin typeface="+mn-lt"/>
              </a:rPr>
              <a:t> </a:t>
            </a:r>
            <a:r>
              <a:rPr lang="en-US" sz="1200" dirty="0" err="1">
                <a:latin typeface="+mn-lt"/>
              </a:rPr>
              <a:t>relembra</a:t>
            </a:r>
            <a:r>
              <a:rPr lang="en-US" sz="1200" dirty="0">
                <a:latin typeface="+mn-lt"/>
              </a:rPr>
              <a:t> o </a:t>
            </a:r>
            <a:r>
              <a:rPr lang="en-US" sz="1200" dirty="0" err="1">
                <a:latin typeface="+mn-lt"/>
              </a:rPr>
              <a:t>lado</a:t>
            </a:r>
            <a:r>
              <a:rPr lang="en-US" sz="1200" dirty="0">
                <a:latin typeface="+mn-lt"/>
              </a:rPr>
              <a:t> </a:t>
            </a:r>
            <a:r>
              <a:rPr lang="en-US" sz="1200" dirty="0" err="1">
                <a:latin typeface="+mn-lt"/>
              </a:rPr>
              <a:t>humano</a:t>
            </a:r>
            <a:r>
              <a:rPr lang="en-US" sz="1200" dirty="0">
                <a:latin typeface="+mn-lt"/>
              </a:rPr>
              <a:t> de Cristo</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20"/>
            <a:ext cx="7772400" cy="1102519"/>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68285246-50BC-48CE-8F97-6DCC2D11D9E7}" type="datetimeFigureOut">
              <a:rPr lang="en-US"/>
              <a:pPr>
                <a:defRPr/>
              </a:pPr>
              <a:t>10/19/2013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CC812DA-1763-4D59-A175-E77066BE832F}" type="slidenum">
              <a:rPr lang="en-US"/>
              <a:pPr>
                <a:defRPr/>
              </a:pPr>
              <a:t>‹#›</a:t>
            </a:fld>
            <a:endParaRPr lang="en-US"/>
          </a:p>
        </p:txBody>
      </p:sp>
    </p:spTree>
  </p:cSld>
  <p:clrMapOvr>
    <a:masterClrMapping/>
  </p:clrMapOvr>
  <p:transition spd="slow" advTm="12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EFC15435-524C-409F-B761-FECDFBC13005}" type="datetimeFigureOut">
              <a:rPr lang="en-US"/>
              <a:pPr>
                <a:defRPr/>
              </a:pPr>
              <a:t>10/19/2013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55FCEAC-28BA-4D75-B67C-A38377FD9E48}" type="slidenum">
              <a:rPr lang="en-US"/>
              <a:pPr>
                <a:defRPr/>
              </a:pPr>
              <a:t>‹#›</a:t>
            </a:fld>
            <a:endParaRPr lang="en-US"/>
          </a:p>
        </p:txBody>
      </p:sp>
    </p:spTree>
  </p:cSld>
  <p:clrMapOvr>
    <a:masterClrMapping/>
  </p:clrMapOvr>
  <p:transition spd="slow" advTm="12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ED4F57A7-377C-4118-B52B-E433134DB732}" type="datetimeFigureOut">
              <a:rPr lang="en-US"/>
              <a:pPr>
                <a:defRPr/>
              </a:pPr>
              <a:t>10/19/2013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845B25F-8F5F-4B56-8A71-AF040F773DF7}" type="slidenum">
              <a:rPr lang="en-US"/>
              <a:pPr>
                <a:defRPr/>
              </a:pPr>
              <a:t>‹#›</a:t>
            </a:fld>
            <a:endParaRPr lang="en-US"/>
          </a:p>
        </p:txBody>
      </p:sp>
    </p:spTree>
  </p:cSld>
  <p:clrMapOvr>
    <a:masterClrMapping/>
  </p:clrMapOvr>
  <p:transition spd="slow" advTm="12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900114"/>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900114"/>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F81CF006-BCBD-445C-8E19-D0C314A63135}" type="datetimeFigureOut">
              <a:rPr lang="en-US"/>
              <a:pPr>
                <a:defRPr/>
              </a:pPr>
              <a:t>10/19/2013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1A52127B-CFE6-49B1-9FFD-5695454E1DA3}" type="slidenum">
              <a:rPr lang="en-US"/>
              <a:pPr>
                <a:defRPr/>
              </a:pPr>
              <a:t>‹#›</a:t>
            </a:fld>
            <a:endParaRPr lang="en-US"/>
          </a:p>
        </p:txBody>
      </p:sp>
    </p:spTree>
  </p:cSld>
  <p:clrMapOvr>
    <a:masterClrMapping/>
  </p:clrMapOvr>
  <p:transition spd="slow" advTm="12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8"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8"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6B3D622E-1DFD-4A0F-B9AD-CB429678C9AD}" type="datetimeFigureOut">
              <a:rPr lang="en-US"/>
              <a:pPr>
                <a:defRPr/>
              </a:pPr>
              <a:t>10/19/2013</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33758486-DF30-4EBE-9216-C9EDCD9CAA49}" type="slidenum">
              <a:rPr lang="en-US"/>
              <a:pPr>
                <a:defRPr/>
              </a:pPr>
              <a:t>‹#›</a:t>
            </a:fld>
            <a:endParaRPr lang="en-US"/>
          </a:p>
        </p:txBody>
      </p:sp>
    </p:spTree>
  </p:cSld>
  <p:clrMapOvr>
    <a:masterClrMapping/>
  </p:clrMapOvr>
  <p:transition spd="slow" advTm="12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98F234A2-F18E-40C5-8EF9-C163FA4A1D60}" type="datetimeFigureOut">
              <a:rPr lang="en-US"/>
              <a:pPr>
                <a:defRPr/>
              </a:pPr>
              <a:t>10/19/2013</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43F23280-E0F2-4E5F-9DED-341A6E26F99F}" type="slidenum">
              <a:rPr lang="en-US"/>
              <a:pPr>
                <a:defRPr/>
              </a:pPr>
              <a:t>‹#›</a:t>
            </a:fld>
            <a:endParaRPr lang="en-US"/>
          </a:p>
        </p:txBody>
      </p:sp>
    </p:spTree>
  </p:cSld>
  <p:clrMapOvr>
    <a:masterClrMapping/>
  </p:clrMapOvr>
  <p:transition spd="slow" advTm="12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9C8BB065-B564-49DD-B75D-E2056D7F1310}" type="datetimeFigureOut">
              <a:rPr lang="en-US"/>
              <a:pPr>
                <a:defRPr/>
              </a:pPr>
              <a:t>10/19/2013</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8D4CB6DA-E2A0-4BD0-BB34-C04656C07215}" type="slidenum">
              <a:rPr lang="en-US"/>
              <a:pPr>
                <a:defRPr/>
              </a:pPr>
              <a:t>‹#›</a:t>
            </a:fld>
            <a:endParaRPr lang="en-US"/>
          </a:p>
        </p:txBody>
      </p:sp>
    </p:spTree>
  </p:cSld>
  <p:clrMapOvr>
    <a:masterClrMapping/>
  </p:clrMapOvr>
  <p:transition spd="slow" advTm="12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3" y="204787"/>
            <a:ext cx="3008313" cy="87153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047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3" y="1076327"/>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0E16E681-742A-4AF0-ABAF-14633884299F}" type="datetimeFigureOut">
              <a:rPr lang="en-US"/>
              <a:pPr>
                <a:defRPr/>
              </a:pPr>
              <a:t>10/19/2013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B9E4339-F7AE-4259-A174-902A3B80D16D}" type="slidenum">
              <a:rPr lang="en-US"/>
              <a:pPr>
                <a:defRPr/>
              </a:pPr>
              <a:t>‹#›</a:t>
            </a:fld>
            <a:endParaRPr lang="en-US"/>
          </a:p>
        </p:txBody>
      </p:sp>
    </p:spTree>
  </p:cSld>
  <p:clrMapOvr>
    <a:masterClrMapping/>
  </p:clrMapOvr>
  <p:transition spd="slow" advTm="12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1"/>
            <a:ext cx="5486400" cy="425054"/>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smtClean="0"/>
          </a:p>
        </p:txBody>
      </p:sp>
      <p:sp>
        <p:nvSpPr>
          <p:cNvPr id="4" name="Text Placeholder 3"/>
          <p:cNvSpPr>
            <a:spLocks noGrp="1"/>
          </p:cNvSpPr>
          <p:nvPr>
            <p:ph type="body" sz="half" idx="2"/>
          </p:nvPr>
        </p:nvSpPr>
        <p:spPr>
          <a:xfrm>
            <a:off x="1792288" y="4025504"/>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D17FFA5D-D16A-4D71-A1EE-BECFD037FDE5}" type="datetimeFigureOut">
              <a:rPr lang="en-US"/>
              <a:pPr>
                <a:defRPr/>
              </a:pPr>
              <a:t>10/19/2013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5692C72A-C4D6-4FB6-8702-471E678BC179}" type="slidenum">
              <a:rPr lang="en-US"/>
              <a:pPr>
                <a:defRPr/>
              </a:pPr>
              <a:t>‹#›</a:t>
            </a:fld>
            <a:endParaRPr lang="en-US"/>
          </a:p>
        </p:txBody>
      </p:sp>
    </p:spTree>
  </p:cSld>
  <p:clrMapOvr>
    <a:masterClrMapping/>
  </p:clrMapOvr>
  <p:transition spd="slow" advTm="12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3169AC27-B3D4-469E-8E91-CBE3034D487E}" type="datetimeFigureOut">
              <a:rPr lang="en-US"/>
              <a:pPr>
                <a:defRPr/>
              </a:pPr>
              <a:t>10/19/2013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521B657-E68F-429C-B83C-56FAB41074E4}" type="slidenum">
              <a:rPr lang="en-US"/>
              <a:pPr>
                <a:defRPr/>
              </a:pPr>
              <a:t>‹#›</a:t>
            </a:fld>
            <a:endParaRPr lang="en-US"/>
          </a:p>
        </p:txBody>
      </p:sp>
    </p:spTree>
  </p:cSld>
  <p:clrMapOvr>
    <a:masterClrMapping/>
  </p:clrMapOvr>
  <p:transition spd="slow" advTm="12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54782"/>
            <a:ext cx="2057400" cy="329088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54782"/>
            <a:ext cx="6019800" cy="32908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2E78D169-F9AB-4D22-906D-748FC3EAFC43}" type="datetimeFigureOut">
              <a:rPr lang="en-US"/>
              <a:pPr>
                <a:defRPr/>
              </a:pPr>
              <a:t>10/19/2013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6B1C558-0D0D-4FA6-91EE-0AB8D128A560}" type="slidenum">
              <a:rPr lang="en-US"/>
              <a:pPr>
                <a:defRPr/>
              </a:pPr>
              <a:t>‹#›</a:t>
            </a:fld>
            <a:endParaRPr lang="en-US"/>
          </a:p>
        </p:txBody>
      </p:sp>
    </p:spTree>
  </p:cSld>
  <p:clrMapOvr>
    <a:masterClrMapping/>
  </p:clrMapOvr>
  <p:transition spd="slow" advTm="12000">
    <p:split orient="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smtClean="0"/>
          </a:p>
        </p:txBody>
      </p:sp>
      <p:sp>
        <p:nvSpPr>
          <p:cNvPr id="1027" name="Text Placeholder 2"/>
          <p:cNvSpPr>
            <a:spLocks noGrp="1"/>
          </p:cNvSpPr>
          <p:nvPr>
            <p:ph type="body" idx="1"/>
          </p:nvPr>
        </p:nvSpPr>
        <p:spPr bwMode="auto">
          <a:xfrm>
            <a:off x="457200" y="1200150"/>
            <a:ext cx="8229600"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smtClean="0"/>
          </a:p>
        </p:txBody>
      </p:sp>
      <p:sp>
        <p:nvSpPr>
          <p:cNvPr id="4" name="Date Placeholder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41DE658A-9E9A-4619-B159-D1083E0AF236}" type="datetimeFigureOut">
              <a:rPr lang="en-US"/>
              <a:pPr>
                <a:defRPr/>
              </a:pPr>
              <a:t>10/19/2013</a:t>
            </a:fld>
            <a:endParaRPr lang="en-US"/>
          </a:p>
        </p:txBody>
      </p:sp>
      <p:sp>
        <p:nvSpPr>
          <p:cNvPr id="5" name="Footer Placeholder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9A7772C9-C75A-4C02-A381-AFD73D2D115F}"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split orient="vert"/>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notesSlide" Target="../notesSlides/notesSlide1.xml"/><Relationship Id="rId7" Type="http://schemas.openxmlformats.org/officeDocument/2006/relationships/image" Target="../media/image5.png"/><Relationship Id="rId2" Type="http://schemas.openxmlformats.org/officeDocument/2006/relationships/slideLayout" Target="../slideLayouts/slideLayout7.xml"/><Relationship Id="rId1" Type="http://schemas.openxmlformats.org/officeDocument/2006/relationships/audio" Target="../media/audio1.wav"/><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 Id="rId9" Type="http://schemas.openxmlformats.org/officeDocument/2006/relationships/hyperlink" Target="http://www.authorstream.com/Presentation/sandamichaela-1965713-coimbra7/"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 Id="rId4" Type="http://schemas.openxmlformats.org/officeDocument/2006/relationships/image" Target="../media/image24.jpeg"/></Relationships>
</file>

<file path=ppt/slides/_rels/slide1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 Id="rId4" Type="http://schemas.openxmlformats.org/officeDocument/2006/relationships/image" Target="../media/image27.jpeg"/></Relationships>
</file>

<file path=ppt/slides/_rels/slide1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 Id="rId4" Type="http://schemas.openxmlformats.org/officeDocument/2006/relationships/image" Target="../media/image31.jpeg"/></Relationships>
</file>

<file path=ppt/slides/_rels/slide1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 Id="rId6" Type="http://schemas.openxmlformats.org/officeDocument/2006/relationships/image" Target="../media/image38.jpeg"/><Relationship Id="rId5" Type="http://schemas.openxmlformats.org/officeDocument/2006/relationships/image" Target="../media/image37.jpeg"/><Relationship Id="rId4" Type="http://schemas.openxmlformats.org/officeDocument/2006/relationships/image" Target="../media/image36.jpeg"/></Relationships>
</file>

<file path=ppt/slides/_rels/slide1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41.jpeg"/><Relationship Id="rId7" Type="http://schemas.openxmlformats.org/officeDocument/2006/relationships/image" Target="../media/image45.jpeg"/><Relationship Id="rId2" Type="http://schemas.openxmlformats.org/officeDocument/2006/relationships/image" Target="../media/image40.jpeg"/><Relationship Id="rId1" Type="http://schemas.openxmlformats.org/officeDocument/2006/relationships/slideLayout" Target="../slideLayouts/slideLayout7.xml"/><Relationship Id="rId6" Type="http://schemas.openxmlformats.org/officeDocument/2006/relationships/image" Target="../media/image44.jpeg"/><Relationship Id="rId5" Type="http://schemas.openxmlformats.org/officeDocument/2006/relationships/image" Target="../media/image43.jpeg"/><Relationship Id="rId4" Type="http://schemas.openxmlformats.org/officeDocument/2006/relationships/image" Target="../media/image42.jpeg"/></Relationships>
</file>

<file path=ppt/slides/_rels/slide18.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7.xml"/><Relationship Id="rId4" Type="http://schemas.openxmlformats.org/officeDocument/2006/relationships/image" Target="../media/image56.jpeg"/></Relationships>
</file>

<file path=ppt/slides/_rels/slide23.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7.xml"/><Relationship Id="rId4" Type="http://schemas.openxmlformats.org/officeDocument/2006/relationships/image" Target="../media/image65.jpeg"/></Relationships>
</file>

<file path=ppt/slides/_rels/slide27.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7.xml"/><Relationship Id="rId4" Type="http://schemas.openxmlformats.org/officeDocument/2006/relationships/image" Target="../media/image72.jpeg"/></Relationships>
</file>

<file path=ppt/slides/_rels/slide30.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image" Target="../media/image87.jpeg"/><Relationship Id="rId1" Type="http://schemas.openxmlformats.org/officeDocument/2006/relationships/slideLayout" Target="../slideLayouts/slideLayout7.xml"/><Relationship Id="rId4" Type="http://schemas.openxmlformats.org/officeDocument/2006/relationships/image" Target="../media/image89.jpeg"/></Relationships>
</file>

<file path=ppt/slides/_rels/slide40.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image" Target="../media/image91.jpeg"/><Relationship Id="rId1" Type="http://schemas.openxmlformats.org/officeDocument/2006/relationships/slideLayout" Target="../slideLayouts/slideLayout7.xml"/><Relationship Id="rId4" Type="http://schemas.openxmlformats.org/officeDocument/2006/relationships/image" Target="../media/image93.jpeg"/></Relationships>
</file>

<file path=ppt/slides/_rels/slide42.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image" Target="../media/image9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image" Target="../media/image96.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image" Target="../media/image98.jpeg"/><Relationship Id="rId1" Type="http://schemas.openxmlformats.org/officeDocument/2006/relationships/slideLayout" Target="../slideLayouts/slideLayout7.xml"/><Relationship Id="rId6" Type="http://schemas.openxmlformats.org/officeDocument/2006/relationships/image" Target="../media/image102.jpeg"/><Relationship Id="rId5" Type="http://schemas.openxmlformats.org/officeDocument/2006/relationships/image" Target="../media/image101.jpeg"/><Relationship Id="rId4" Type="http://schemas.openxmlformats.org/officeDocument/2006/relationships/image" Target="../media/image100.jpeg"/></Relationships>
</file>

<file path=ppt/slides/_rels/slide45.xml.rels><?xml version="1.0" encoding="UTF-8" standalone="yes"?>
<Relationships xmlns="http://schemas.openxmlformats.org/package/2006/relationships"><Relationship Id="rId2" Type="http://schemas.openxmlformats.org/officeDocument/2006/relationships/image" Target="../media/image10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106.jpeg"/><Relationship Id="rId4" Type="http://schemas.openxmlformats.org/officeDocument/2006/relationships/image" Target="../media/image105.jpeg"/></Relationships>
</file>

<file path=ppt/slides/_rels/slide47.xml.rels><?xml version="1.0" encoding="UTF-8" standalone="yes"?>
<Relationships xmlns="http://schemas.openxmlformats.org/package/2006/relationships"><Relationship Id="rId2" Type="http://schemas.openxmlformats.org/officeDocument/2006/relationships/image" Target="../media/image107.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09.jpeg"/><Relationship Id="rId2" Type="http://schemas.openxmlformats.org/officeDocument/2006/relationships/image" Target="../media/image10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11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11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113.jpeg"/><Relationship Id="rId2" Type="http://schemas.openxmlformats.org/officeDocument/2006/relationships/image" Target="../media/image11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115.jpeg"/><Relationship Id="rId2" Type="http://schemas.openxmlformats.org/officeDocument/2006/relationships/image" Target="../media/image114.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116.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118.jpeg"/><Relationship Id="rId2" Type="http://schemas.openxmlformats.org/officeDocument/2006/relationships/image" Target="../media/image117.jpeg"/><Relationship Id="rId1" Type="http://schemas.openxmlformats.org/officeDocument/2006/relationships/slideLayout" Target="../slideLayouts/slideLayout7.xml"/><Relationship Id="rId5" Type="http://schemas.openxmlformats.org/officeDocument/2006/relationships/image" Target="../media/image120.jpeg"/><Relationship Id="rId4" Type="http://schemas.openxmlformats.org/officeDocument/2006/relationships/image" Target="../media/image119.jpeg"/></Relationships>
</file>

<file path=ppt/slides/_rels/slide55.xml.rels><?xml version="1.0" encoding="UTF-8" standalone="yes"?>
<Relationships xmlns="http://schemas.openxmlformats.org/package/2006/relationships"><Relationship Id="rId3" Type="http://schemas.openxmlformats.org/officeDocument/2006/relationships/image" Target="../media/image122.jpeg"/><Relationship Id="rId2" Type="http://schemas.openxmlformats.org/officeDocument/2006/relationships/image" Target="../media/image121.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124.jpeg"/><Relationship Id="rId2" Type="http://schemas.openxmlformats.org/officeDocument/2006/relationships/image" Target="../media/image123.jpeg"/><Relationship Id="rId1" Type="http://schemas.openxmlformats.org/officeDocument/2006/relationships/slideLayout" Target="../slideLayouts/slideLayout7.xml"/><Relationship Id="rId4" Type="http://schemas.openxmlformats.org/officeDocument/2006/relationships/image" Target="../media/image125.jpeg"/></Relationships>
</file>

<file path=ppt/slides/_rels/slide57.xml.rels><?xml version="1.0" encoding="UTF-8" standalone="yes"?>
<Relationships xmlns="http://schemas.openxmlformats.org/package/2006/relationships"><Relationship Id="rId3" Type="http://schemas.openxmlformats.org/officeDocument/2006/relationships/image" Target="../media/image127.jpeg"/><Relationship Id="rId2" Type="http://schemas.openxmlformats.org/officeDocument/2006/relationships/image" Target="../media/image126.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129.jpeg"/><Relationship Id="rId2" Type="http://schemas.openxmlformats.org/officeDocument/2006/relationships/image" Target="../media/image128.jpeg"/><Relationship Id="rId1" Type="http://schemas.openxmlformats.org/officeDocument/2006/relationships/slideLayout" Target="../slideLayouts/slideLayout7.xml"/><Relationship Id="rId4" Type="http://schemas.openxmlformats.org/officeDocument/2006/relationships/image" Target="../media/image130.jpeg"/></Relationships>
</file>

<file path=ppt/slides/_rels/slide59.xml.rels><?xml version="1.0" encoding="UTF-8" standalone="yes"?>
<Relationships xmlns="http://schemas.openxmlformats.org/package/2006/relationships"><Relationship Id="rId2" Type="http://schemas.openxmlformats.org/officeDocument/2006/relationships/image" Target="../media/image131.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132.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134.jpeg"/><Relationship Id="rId2" Type="http://schemas.openxmlformats.org/officeDocument/2006/relationships/image" Target="../media/image133.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134.jpeg"/><Relationship Id="rId2" Type="http://schemas.openxmlformats.org/officeDocument/2006/relationships/image" Target="../media/image135.jpeg"/><Relationship Id="rId1" Type="http://schemas.openxmlformats.org/officeDocument/2006/relationships/slideLayout" Target="../slideLayouts/slideLayout7.xml"/><Relationship Id="rId4" Type="http://schemas.openxmlformats.org/officeDocument/2006/relationships/image" Target="../media/image136.jpeg"/></Relationships>
</file>

<file path=ppt/slides/_rels/slide63.xml.rels><?xml version="1.0" encoding="UTF-8" standalone="yes"?>
<Relationships xmlns="http://schemas.openxmlformats.org/package/2006/relationships"><Relationship Id="rId2" Type="http://schemas.openxmlformats.org/officeDocument/2006/relationships/image" Target="../media/image137.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138.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139.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141.jpeg"/><Relationship Id="rId2" Type="http://schemas.openxmlformats.org/officeDocument/2006/relationships/image" Target="../media/image140.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142.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143.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144.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145.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146.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148.jpeg"/><Relationship Id="rId2" Type="http://schemas.openxmlformats.org/officeDocument/2006/relationships/image" Target="../media/image147.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150.jpeg"/><Relationship Id="rId2" Type="http://schemas.openxmlformats.org/officeDocument/2006/relationships/image" Target="../media/image149.jpeg"/><Relationship Id="rId1" Type="http://schemas.openxmlformats.org/officeDocument/2006/relationships/slideLayout" Target="../slideLayouts/slideLayout7.xml"/><Relationship Id="rId5" Type="http://schemas.openxmlformats.org/officeDocument/2006/relationships/image" Target="../media/image152.jpeg"/><Relationship Id="rId4" Type="http://schemas.openxmlformats.org/officeDocument/2006/relationships/image" Target="../media/image151.jpeg"/></Relationships>
</file>

<file path=ppt/slides/_rels/slide74.xml.rels><?xml version="1.0" encoding="UTF-8" standalone="yes"?>
<Relationships xmlns="http://schemas.openxmlformats.org/package/2006/relationships"><Relationship Id="rId2" Type="http://schemas.openxmlformats.org/officeDocument/2006/relationships/image" Target="../media/image153.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155.jpeg"/><Relationship Id="rId2" Type="http://schemas.openxmlformats.org/officeDocument/2006/relationships/image" Target="../media/image154.jpeg"/><Relationship Id="rId1" Type="http://schemas.openxmlformats.org/officeDocument/2006/relationships/slideLayout" Target="../slideLayouts/slideLayout7.xml"/><Relationship Id="rId5" Type="http://schemas.openxmlformats.org/officeDocument/2006/relationships/image" Target="../media/image157.jpeg"/><Relationship Id="rId4" Type="http://schemas.openxmlformats.org/officeDocument/2006/relationships/image" Target="../media/image156.jpeg"/></Relationships>
</file>

<file path=ppt/slides/_rels/slide76.xml.rels><?xml version="1.0" encoding="UTF-8" standalone="yes"?>
<Relationships xmlns="http://schemas.openxmlformats.org/package/2006/relationships"><Relationship Id="rId3" Type="http://schemas.openxmlformats.org/officeDocument/2006/relationships/image" Target="../media/image159.jpeg"/><Relationship Id="rId2" Type="http://schemas.openxmlformats.org/officeDocument/2006/relationships/image" Target="../media/image158.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image" Target="../media/image160.jpe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62.gif"/><Relationship Id="rId5" Type="http://schemas.openxmlformats.org/officeDocument/2006/relationships/image" Target="../media/image161.gif"/><Relationship Id="rId4" Type="http://schemas.openxmlformats.org/officeDocument/2006/relationships/hyperlink" Target="http://www.slideshare.net/michaelasanda"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4" cstate="print"/>
          <a:srcRect/>
          <a:stretch>
            <a:fillRect/>
          </a:stretch>
        </a:blipFill>
        <a:effectLst/>
      </p:bgPr>
    </p:bg>
    <p:spTree>
      <p:nvGrpSpPr>
        <p:cNvPr id="1" name=""/>
        <p:cNvGrpSpPr/>
        <p:nvPr/>
      </p:nvGrpSpPr>
      <p:grpSpPr>
        <a:xfrm>
          <a:off x="0" y="0"/>
          <a:ext cx="0" cy="0"/>
          <a:chOff x="0" y="0"/>
          <a:chExt cx="0" cy="0"/>
        </a:xfrm>
      </p:grpSpPr>
      <p:pic>
        <p:nvPicPr>
          <p:cNvPr id="6" name="Picture 5" descr="Coimbra Parque de Santa Cruz Portal do Jardim da Sereia - Coimbra.jpg"/>
          <p:cNvPicPr>
            <a:picLocks noChangeAspect="1"/>
          </p:cNvPicPr>
          <p:nvPr/>
        </p:nvPicPr>
        <p:blipFill>
          <a:blip r:embed="rId5" cstate="print"/>
          <a:srcRect/>
          <a:stretch>
            <a:fillRect/>
          </a:stretch>
        </p:blipFill>
        <p:spPr bwMode="auto">
          <a:xfrm>
            <a:off x="0" y="0"/>
            <a:ext cx="9144000" cy="5164138"/>
          </a:xfrm>
          <a:prstGeom prst="rect">
            <a:avLst/>
          </a:prstGeom>
          <a:noFill/>
          <a:ln w="9525">
            <a:noFill/>
            <a:miter lim="800000"/>
            <a:headEnd/>
            <a:tailEnd/>
          </a:ln>
        </p:spPr>
      </p:pic>
      <p:sp>
        <p:nvSpPr>
          <p:cNvPr id="7" name="Rectangle 6"/>
          <p:cNvSpPr/>
          <p:nvPr/>
        </p:nvSpPr>
        <p:spPr>
          <a:xfrm>
            <a:off x="8676456" y="123478"/>
            <a:ext cx="360040" cy="360040"/>
          </a:xfrm>
          <a:prstGeom prst="rect">
            <a:avLst/>
          </a:prstGeom>
          <a:noFill/>
        </p:spPr>
        <p:txBody>
          <a:bodyPr>
            <a:prstTxWarp prst="textCurveUp">
              <a:avLst>
                <a:gd name="adj" fmla="val 0"/>
              </a:avLst>
            </a:prstTxWarp>
            <a:spAutoFit/>
            <a:scene3d>
              <a:camera prst="orthographicFront"/>
              <a:lightRig rig="flat" dir="tl">
                <a:rot lat="0" lon="0" rev="6600000"/>
              </a:lightRig>
            </a:scene3d>
            <a:sp3d extrusionH="25400" contourW="8890">
              <a:bevelT w="38100" h="31750"/>
              <a:contourClr>
                <a:srgbClr val="190905"/>
              </a:contourClr>
            </a:sp3d>
          </a:bodyPr>
          <a:lstStyle/>
          <a:p>
            <a:pPr algn="ctr">
              <a:defRPr/>
            </a:pPr>
            <a:r>
              <a:rPr lang="en-US" sz="5400" b="1" dirty="0">
                <a:ln w="11430">
                  <a:solidFill>
                    <a:srgbClr val="190905"/>
                  </a:solidFill>
                </a:ln>
                <a:blipFill>
                  <a:blip r:embed="rId6"/>
                  <a:stretch>
                    <a:fillRect/>
                  </a:stretch>
                </a:blipFill>
                <a:effectLst>
                  <a:outerShdw blurRad="38100" dist="38100" dir="2700000" algn="tl">
                    <a:srgbClr val="000000">
                      <a:alpha val="43137"/>
                    </a:srgbClr>
                  </a:outerShdw>
                </a:effectLst>
                <a:latin typeface="Garamond" pitchFamily="18" charset="0"/>
                <a:cs typeface="Arial" pitchFamily="34" charset="0"/>
              </a:rPr>
              <a:t>7</a:t>
            </a:r>
          </a:p>
        </p:txBody>
      </p:sp>
      <p:sp>
        <p:nvSpPr>
          <p:cNvPr id="9" name="WordArt 6"/>
          <p:cNvSpPr>
            <a:spLocks noChangeArrowheads="1" noChangeShapeType="1" noTextEdit="1"/>
          </p:cNvSpPr>
          <p:nvPr/>
        </p:nvSpPr>
        <p:spPr bwMode="auto">
          <a:xfrm>
            <a:off x="0" y="3795713"/>
            <a:ext cx="5580063" cy="1274762"/>
          </a:xfrm>
          <a:prstGeom prst="rect">
            <a:avLst/>
          </a:prstGeom>
        </p:spPr>
        <p:txBody>
          <a:bodyPr wrap="none" fromWordArt="1">
            <a:prstTxWarp prst="textPlain">
              <a:avLst>
                <a:gd name="adj" fmla="val 50000"/>
              </a:avLst>
            </a:prstTxWarp>
          </a:bodyPr>
          <a:lstStyle/>
          <a:p>
            <a:pPr algn="ctr"/>
            <a:r>
              <a:rPr lang="en-US" sz="9600" b="1" kern="10">
                <a:ln w="60325">
                  <a:solidFill>
                    <a:schemeClr val="tx1"/>
                  </a:solidFill>
                  <a:round/>
                  <a:headEnd/>
                  <a:tailEnd/>
                </a:ln>
                <a:gradFill rotWithShape="1">
                  <a:gsLst>
                    <a:gs pos="0">
                      <a:srgbClr val="FFF200"/>
                    </a:gs>
                    <a:gs pos="45000">
                      <a:srgbClr val="FF7A00"/>
                    </a:gs>
                    <a:gs pos="70000">
                      <a:srgbClr val="FF0300"/>
                    </a:gs>
                    <a:gs pos="100000">
                      <a:srgbClr val="4D0808"/>
                    </a:gs>
                  </a:gsLst>
                  <a:lin ang="5400000" scaled="1"/>
                </a:gradFill>
                <a:effectLst>
                  <a:outerShdw dist="35921" dir="2700000" algn="ctr" rotWithShape="0">
                    <a:srgbClr val="990000"/>
                  </a:outerShdw>
                </a:effectLst>
                <a:latin typeface="Showcard Gothic"/>
              </a:rPr>
              <a:t>Coimbra</a:t>
            </a:r>
          </a:p>
        </p:txBody>
      </p:sp>
      <p:pic>
        <p:nvPicPr>
          <p:cNvPr id="12" name="Picture 11" descr="CBR.png"/>
          <p:cNvPicPr>
            <a:picLocks noChangeAspect="1"/>
          </p:cNvPicPr>
          <p:nvPr/>
        </p:nvPicPr>
        <p:blipFill>
          <a:blip r:embed="rId7" cstate="print"/>
          <a:srcRect/>
          <a:stretch>
            <a:fillRect/>
          </a:stretch>
        </p:blipFill>
        <p:spPr bwMode="auto">
          <a:xfrm>
            <a:off x="5710238" y="195263"/>
            <a:ext cx="3433762" cy="3795712"/>
          </a:xfrm>
          <a:prstGeom prst="rect">
            <a:avLst/>
          </a:prstGeom>
          <a:noFill/>
          <a:ln w="9525">
            <a:noFill/>
            <a:miter lim="800000"/>
            <a:headEnd/>
            <a:tailEnd/>
          </a:ln>
        </p:spPr>
      </p:pic>
      <p:sp>
        <p:nvSpPr>
          <p:cNvPr id="8" name="TextBox 7"/>
          <p:cNvSpPr txBox="1"/>
          <p:nvPr/>
        </p:nvSpPr>
        <p:spPr>
          <a:xfrm>
            <a:off x="107950" y="5740400"/>
            <a:ext cx="2025650" cy="276225"/>
          </a:xfrm>
          <a:prstGeom prst="rect">
            <a:avLst/>
          </a:prstGeom>
          <a:noFill/>
        </p:spPr>
        <p:txBody>
          <a:bodyPr wrap="none">
            <a:spAutoFit/>
          </a:bodyPr>
          <a:lstStyle/>
          <a:p>
            <a:pPr>
              <a:defRPr/>
            </a:pPr>
            <a:r>
              <a:rPr lang="en-US" sz="1200" dirty="0" err="1">
                <a:solidFill>
                  <a:schemeClr val="bg1">
                    <a:lumMod val="95000"/>
                  </a:schemeClr>
                </a:solidFill>
              </a:rPr>
              <a:t>Museu</a:t>
            </a:r>
            <a:r>
              <a:rPr lang="en-US" sz="1200" dirty="0">
                <a:solidFill>
                  <a:schemeClr val="bg1">
                    <a:lumMod val="95000"/>
                  </a:schemeClr>
                </a:solidFill>
              </a:rPr>
              <a:t> Machado de Castro</a:t>
            </a:r>
          </a:p>
        </p:txBody>
      </p:sp>
      <p:pic>
        <p:nvPicPr>
          <p:cNvPr id="14" name="José Afonso - Maria Faia).wav">
            <a:hlinkClick r:id="" action="ppaction://media"/>
          </p:cNvPr>
          <p:cNvPicPr>
            <a:picLocks noRot="1" noChangeAspect="1"/>
          </p:cNvPicPr>
          <p:nvPr>
            <a:wavAudioFile r:embed="rId1" name="José Afonso - Maria Faia).wav"/>
          </p:nvPr>
        </p:nvPicPr>
        <p:blipFill>
          <a:blip r:embed="rId8" cstate="print"/>
          <a:srcRect/>
          <a:stretch>
            <a:fillRect/>
          </a:stretch>
        </p:blipFill>
        <p:spPr bwMode="auto">
          <a:xfrm>
            <a:off x="0" y="5143500"/>
            <a:ext cx="304800" cy="304800"/>
          </a:xfrm>
          <a:prstGeom prst="rect">
            <a:avLst/>
          </a:prstGeom>
          <a:noFill/>
          <a:ln w="9525">
            <a:noFill/>
            <a:miter lim="800000"/>
            <a:headEnd/>
            <a:tailEnd/>
          </a:ln>
        </p:spPr>
      </p:pic>
      <p:sp>
        <p:nvSpPr>
          <p:cNvPr id="10" name="TextBox 9"/>
          <p:cNvSpPr txBox="1"/>
          <p:nvPr/>
        </p:nvSpPr>
        <p:spPr>
          <a:xfrm>
            <a:off x="2915816" y="4902428"/>
            <a:ext cx="6228184" cy="261610"/>
          </a:xfrm>
          <a:prstGeom prst="rect">
            <a:avLst/>
          </a:prstGeom>
          <a:noFill/>
        </p:spPr>
        <p:txBody>
          <a:bodyPr wrap="square" rtlCol="0">
            <a:spAutoFit/>
          </a:bodyPr>
          <a:lstStyle/>
          <a:p>
            <a:pPr algn="r"/>
            <a:r>
              <a:rPr lang="en-US" sz="1100" u="sng" dirty="0" smtClean="0">
                <a:hlinkClick r:id="rId9"/>
              </a:rPr>
              <a:t>http://www.authorstream.com/Presentation/sandamichaela-1965713-coimbra7/</a:t>
            </a:r>
            <a:endParaRPr lang="en-US" sz="1100" dirty="0"/>
          </a:p>
        </p:txBody>
      </p:sp>
    </p:spTree>
  </p:cSld>
  <p:clrMapOvr>
    <a:masterClrMapping/>
  </p:clrMapOvr>
  <p:transition spd="slow" advTm="1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par>
                                <p:cTn id="7" presetID="53"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anim calcmode="lin" valueType="num">
                                      <p:cBhvr>
                                        <p:cTn id="9" dur="5000" fill="hold"/>
                                        <p:tgtEl>
                                          <p:spTgt spid="9"/>
                                        </p:tgtEl>
                                        <p:attrNameLst>
                                          <p:attrName>ppt_w</p:attrName>
                                        </p:attrNameLst>
                                      </p:cBhvr>
                                      <p:tavLst>
                                        <p:tav tm="0">
                                          <p:val>
                                            <p:fltVal val="0"/>
                                          </p:val>
                                        </p:tav>
                                        <p:tav tm="100000">
                                          <p:val>
                                            <p:strVal val="#ppt_w"/>
                                          </p:val>
                                        </p:tav>
                                      </p:tavLst>
                                    </p:anim>
                                    <p:anim calcmode="lin" valueType="num">
                                      <p:cBhvr>
                                        <p:cTn id="10" dur="5000" fill="hold"/>
                                        <p:tgtEl>
                                          <p:spTgt spid="9"/>
                                        </p:tgtEl>
                                        <p:attrNameLst>
                                          <p:attrName>ppt_h</p:attrName>
                                        </p:attrNameLst>
                                      </p:cBhvr>
                                      <p:tavLst>
                                        <p:tav tm="0">
                                          <p:val>
                                            <p:fltVal val="0"/>
                                          </p:val>
                                        </p:tav>
                                        <p:tav tm="100000">
                                          <p:val>
                                            <p:strVal val="#ppt_h"/>
                                          </p:val>
                                        </p:tav>
                                      </p:tavLst>
                                    </p:anim>
                                    <p:animEffect transition="in" filter="fade">
                                      <p:cBhvr>
                                        <p:cTn id="11" dur="5000"/>
                                        <p:tgtEl>
                                          <p:spTgt spid="9"/>
                                        </p:tgtEl>
                                      </p:cBhvr>
                                    </p:animEffect>
                                  </p:childTnLst>
                                </p:cTn>
                              </p:par>
                            </p:childTnLst>
                          </p:cTn>
                        </p:par>
                        <p:par>
                          <p:cTn id="12" fill="hold">
                            <p:stCondLst>
                              <p:cond delay="5000"/>
                            </p:stCondLst>
                            <p:childTnLst>
                              <p:par>
                                <p:cTn id="13" presetID="10" presetClass="entr" presetSubtype="0" fill="hold"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2000"/>
                                        <p:tgtEl>
                                          <p:spTgt spid="12"/>
                                        </p:tgtEl>
                                      </p:cBhvr>
                                    </p:animEffect>
                                  </p:childTnLst>
                                </p:cTn>
                              </p:par>
                            </p:childTnLst>
                          </p:cTn>
                        </p:par>
                        <p:par>
                          <p:cTn id="16" fill="hold">
                            <p:stCondLst>
                              <p:cond delay="7000"/>
                            </p:stCondLst>
                            <p:childTnLst>
                              <p:par>
                                <p:cTn id="17" presetID="53"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ppt_w</p:attrName>
                                        </p:attrNameLst>
                                      </p:cBhvr>
                                      <p:tavLst>
                                        <p:tav tm="0">
                                          <p:val>
                                            <p:fltVal val="0"/>
                                          </p:val>
                                        </p:tav>
                                        <p:tav tm="100000">
                                          <p:val>
                                            <p:strVal val="#ppt_w"/>
                                          </p:val>
                                        </p:tav>
                                      </p:tavLst>
                                    </p:anim>
                                    <p:anim calcmode="lin" valueType="num">
                                      <p:cBhvr>
                                        <p:cTn id="20" dur="3000" fill="hold"/>
                                        <p:tgtEl>
                                          <p:spTgt spid="6"/>
                                        </p:tgtEl>
                                        <p:attrNameLst>
                                          <p:attrName>ppt_h</p:attrName>
                                        </p:attrNameLst>
                                      </p:cBhvr>
                                      <p:tavLst>
                                        <p:tav tm="0">
                                          <p:val>
                                            <p:fltVal val="0"/>
                                          </p:val>
                                        </p:tav>
                                        <p:tav tm="100000">
                                          <p:val>
                                            <p:strVal val="#ppt_h"/>
                                          </p:val>
                                        </p:tav>
                                      </p:tavLst>
                                    </p:anim>
                                    <p:animEffect transition="in" filter="fade">
                                      <p:cBhvr>
                                        <p:cTn id="21" dur="3000"/>
                                        <p:tgtEl>
                                          <p:spTgt spid="6"/>
                                        </p:tgtEl>
                                      </p:cBhvr>
                                    </p:animEffect>
                                  </p:childTnLst>
                                </p:cTn>
                              </p:par>
                            </p:childTnLst>
                          </p:cTn>
                        </p:par>
                        <p:par>
                          <p:cTn id="22" fill="hold">
                            <p:stCondLst>
                              <p:cond delay="10000"/>
                            </p:stCondLst>
                            <p:childTnLst>
                              <p:par>
                                <p:cTn id="23" presetID="42" presetClass="exit" presetSubtype="0" fill="hold" grpId="1" nodeType="afterEffect">
                                  <p:stCondLst>
                                    <p:cond delay="1500"/>
                                  </p:stCondLst>
                                  <p:childTnLst>
                                    <p:animEffect transition="out" filter="fade">
                                      <p:cBhvr>
                                        <p:cTn id="24" dur="1000"/>
                                        <p:tgtEl>
                                          <p:spTgt spid="9"/>
                                        </p:tgtEl>
                                      </p:cBhvr>
                                    </p:animEffect>
                                    <p:anim calcmode="lin" valueType="num">
                                      <p:cBhvr>
                                        <p:cTn id="25" dur="1000"/>
                                        <p:tgtEl>
                                          <p:spTgt spid="9"/>
                                        </p:tgtEl>
                                        <p:attrNameLst>
                                          <p:attrName>ppt_x</p:attrName>
                                        </p:attrNameLst>
                                      </p:cBhvr>
                                      <p:tavLst>
                                        <p:tav tm="0">
                                          <p:val>
                                            <p:strVal val="ppt_x"/>
                                          </p:val>
                                        </p:tav>
                                        <p:tav tm="100000">
                                          <p:val>
                                            <p:strVal val="ppt_x"/>
                                          </p:val>
                                        </p:tav>
                                      </p:tavLst>
                                    </p:anim>
                                    <p:anim calcmode="lin" valueType="num">
                                      <p:cBhvr>
                                        <p:cTn id="26" dur="1000"/>
                                        <p:tgtEl>
                                          <p:spTgt spid="9"/>
                                        </p:tgtEl>
                                        <p:attrNameLst>
                                          <p:attrName>ppt_y</p:attrName>
                                        </p:attrNameLst>
                                      </p:cBhvr>
                                      <p:tavLst>
                                        <p:tav tm="0">
                                          <p:val>
                                            <p:strVal val="ppt_y"/>
                                          </p:val>
                                        </p:tav>
                                        <p:tav tm="100000">
                                          <p:val>
                                            <p:strVal val="ppt_y+.1"/>
                                          </p:val>
                                        </p:tav>
                                      </p:tavLst>
                                    </p:anim>
                                    <p:set>
                                      <p:cBhvr>
                                        <p:cTn id="27" dur="1" fill="hold">
                                          <p:stCondLst>
                                            <p:cond delay="999"/>
                                          </p:stCondLst>
                                        </p:cTn>
                                        <p:tgtEl>
                                          <p:spTgt spid="9"/>
                                        </p:tgtEl>
                                        <p:attrNameLst>
                                          <p:attrName>style.visibility</p:attrName>
                                        </p:attrNameLst>
                                      </p:cBhvr>
                                      <p:to>
                                        <p:strVal val="hidden"/>
                                      </p:to>
                                    </p:set>
                                  </p:childTnLst>
                                </p:cTn>
                              </p:par>
                              <p:par>
                                <p:cTn id="28" presetID="10" presetClass="exit" presetSubtype="0" fill="hold" nodeType="withEffect">
                                  <p:stCondLst>
                                    <p:cond delay="1500"/>
                                  </p:stCondLst>
                                  <p:childTnLst>
                                    <p:animEffect transition="out" filter="fade">
                                      <p:cBhvr>
                                        <p:cTn id="29" dur="2000"/>
                                        <p:tgtEl>
                                          <p:spTgt spid="12"/>
                                        </p:tgtEl>
                                      </p:cBhvr>
                                    </p:animEffect>
                                    <p:set>
                                      <p:cBhvr>
                                        <p:cTn id="30" dur="1" fill="hold">
                                          <p:stCondLst>
                                            <p:cond delay="1999"/>
                                          </p:stCondLst>
                                        </p:cTn>
                                        <p:tgtEl>
                                          <p:spTgt spid="12"/>
                                        </p:tgtEl>
                                        <p:attrNameLst>
                                          <p:attrName>style.visibility</p:attrName>
                                        </p:attrNameLst>
                                      </p:cBhvr>
                                      <p:to>
                                        <p:strVal val="hidden"/>
                                      </p:to>
                                    </p:set>
                                  </p:childTnLst>
                                </p:cTn>
                              </p:par>
                              <p:par>
                                <p:cTn id="31" presetID="64" presetClass="path" presetSubtype="0" accel="50000" decel="50000" fill="hold" grpId="0" nodeType="withEffect">
                                  <p:stCondLst>
                                    <p:cond delay="0"/>
                                  </p:stCondLst>
                                  <p:childTnLst>
                                    <p:animMotion origin="layout" path="M 5.55556E-7 3.8248E-6 L -0.00052 -0.16688 " pathEditMode="relative" rAng="0" ptsTypes="AA">
                                      <p:cBhvr>
                                        <p:cTn id="32" dur="3000" fill="hold"/>
                                        <p:tgtEl>
                                          <p:spTgt spid="8"/>
                                        </p:tgtEl>
                                        <p:attrNameLst>
                                          <p:attrName>ppt_x</p:attrName>
                                          <p:attrName>ppt_y</p:attrName>
                                        </p:attrNameLst>
                                      </p:cBhvr>
                                      <p:rCtr x="0" y="-84"/>
                                    </p:animMotion>
                                  </p:childTnLst>
                                </p:cTn>
                              </p:par>
                            </p:childTnLst>
                          </p:cTn>
                        </p:par>
                      </p:childTnLst>
                    </p:cTn>
                  </p:par>
                </p:childTnLst>
              </p:cTn>
              <p:prevCondLst>
                <p:cond evt="onPrev" delay="0">
                  <p:tgtEl>
                    <p:sldTgt/>
                  </p:tgtEl>
                </p:cond>
              </p:prevCondLst>
              <p:nextCondLst>
                <p:cond evt="onNext" delay="0">
                  <p:tgtEl>
                    <p:sldTgt/>
                  </p:tgtEl>
                </p:cond>
              </p:nextCondLst>
            </p:seq>
            <p:audio>
              <p:cMediaNode numSld="77">
                <p:cTn id="33" repeatCount="indefinite" fill="hold" display="0">
                  <p:stCondLst>
                    <p:cond delay="indefinite"/>
                  </p:stCondLst>
                  <p:endCondLst>
                    <p:cond evt="onPrev" delay="0">
                      <p:tgtEl>
                        <p:sldTgt/>
                      </p:tgtEl>
                    </p:cond>
                    <p:cond evt="onStopAudio" delay="0">
                      <p:tgtEl>
                        <p:sldTgt/>
                      </p:tgtEl>
                    </p:cond>
                  </p:endCondLst>
                </p:cTn>
                <p:tgtEl>
                  <p:spTgt spid="14"/>
                </p:tgtEl>
              </p:cMediaNode>
            </p:audio>
          </p:childTnLst>
        </p:cTn>
      </p:par>
    </p:tnLst>
    <p:bldLst>
      <p:bldP spid="9" grpId="0" animBg="1"/>
      <p:bldP spid="9" grpId="1" animBg="1"/>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1" descr="Clipboard01m.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Tree>
  </p:cSld>
  <p:clrMapOvr>
    <a:masterClrMapping/>
  </p:clrMapOvr>
  <p:transition spd="slow" advTm="6000">
    <p:split orient="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1 Coimbra on Portugal Map.JPG"/>
          <p:cNvPicPr>
            <a:picLocks noChangeAspect="1"/>
          </p:cNvPicPr>
          <p:nvPr/>
        </p:nvPicPr>
        <p:blipFill>
          <a:blip r:embed="rId3" cstate="print"/>
          <a:stretch>
            <a:fillRect/>
          </a:stretch>
        </p:blipFill>
        <p:spPr>
          <a:xfrm>
            <a:off x="0" y="0"/>
            <a:ext cx="3154363" cy="5143500"/>
          </a:xfrm>
          <a:prstGeom prst="rect">
            <a:avLst/>
          </a:prstGeom>
          <a:ln>
            <a:noFill/>
          </a:ln>
          <a:effectLst>
            <a:outerShdw blurRad="292100" dist="139700" dir="2700000" algn="tl" rotWithShape="0">
              <a:srgbClr val="333333">
                <a:alpha val="65000"/>
              </a:srgbClr>
            </a:outerShdw>
          </a:effectLst>
        </p:spPr>
      </p:pic>
      <p:sp>
        <p:nvSpPr>
          <p:cNvPr id="8" name="Oval 7"/>
          <p:cNvSpPr/>
          <p:nvPr/>
        </p:nvSpPr>
        <p:spPr>
          <a:xfrm>
            <a:off x="1187450" y="1924050"/>
            <a:ext cx="144463" cy="144463"/>
          </a:xfrm>
          <a:prstGeom prst="ellipse">
            <a:avLst/>
          </a:prstGeom>
          <a:solidFill>
            <a:srgbClr val="FF0000"/>
          </a:solidFill>
          <a:ln>
            <a:solidFill>
              <a:srgbClr val="8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4-Point Star 8"/>
          <p:cNvSpPr/>
          <p:nvPr/>
        </p:nvSpPr>
        <p:spPr>
          <a:xfrm>
            <a:off x="971550" y="1347788"/>
            <a:ext cx="576263" cy="555625"/>
          </a:xfrm>
          <a:prstGeom prst="star4">
            <a:avLst>
              <a:gd name="adj" fmla="val 9815"/>
            </a:avLst>
          </a:prstGeom>
          <a:solidFill>
            <a:srgbClr val="FFC000"/>
          </a:solidFill>
          <a:ln>
            <a:solidFill>
              <a:srgbClr val="4F622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kern="1200">
                <a:solidFill>
                  <a:schemeClr val="lt1"/>
                </a:solidFill>
                <a:latin typeface="+mn-lt"/>
                <a:ea typeface="+mn-ea"/>
                <a:cs typeface="+mn-cs"/>
              </a:defRPr>
            </a:lvl1pPr>
            <a:lvl2pPr marL="457200" algn="l" rtl="0" fontAlgn="base">
              <a:spcBef>
                <a:spcPct val="0"/>
              </a:spcBef>
              <a:spcAft>
                <a:spcPct val="0"/>
              </a:spcAft>
              <a:defRPr kern="1200">
                <a:solidFill>
                  <a:schemeClr val="lt1"/>
                </a:solidFill>
                <a:latin typeface="+mn-lt"/>
                <a:ea typeface="+mn-ea"/>
                <a:cs typeface="+mn-cs"/>
              </a:defRPr>
            </a:lvl2pPr>
            <a:lvl3pPr marL="914400" algn="l" rtl="0" fontAlgn="base">
              <a:spcBef>
                <a:spcPct val="0"/>
              </a:spcBef>
              <a:spcAft>
                <a:spcPct val="0"/>
              </a:spcAft>
              <a:defRPr kern="1200">
                <a:solidFill>
                  <a:schemeClr val="lt1"/>
                </a:solidFill>
                <a:latin typeface="+mn-lt"/>
                <a:ea typeface="+mn-ea"/>
                <a:cs typeface="+mn-cs"/>
              </a:defRPr>
            </a:lvl3pPr>
            <a:lvl4pPr marL="1371600" algn="l" rtl="0" fontAlgn="base">
              <a:spcBef>
                <a:spcPct val="0"/>
              </a:spcBef>
              <a:spcAft>
                <a:spcPct val="0"/>
              </a:spcAft>
              <a:defRPr kern="1200">
                <a:solidFill>
                  <a:schemeClr val="lt1"/>
                </a:solidFill>
                <a:latin typeface="+mn-lt"/>
                <a:ea typeface="+mn-ea"/>
                <a:cs typeface="+mn-cs"/>
              </a:defRPr>
            </a:lvl4pPr>
            <a:lvl5pPr marL="1828800" algn="l" rtl="0" fontAlgn="base">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n-US">
              <a:solidFill>
                <a:srgbClr val="FFFFFF"/>
              </a:solidFill>
            </a:endParaRPr>
          </a:p>
        </p:txBody>
      </p:sp>
      <p:sp>
        <p:nvSpPr>
          <p:cNvPr id="4101" name="TextBox 15"/>
          <p:cNvSpPr txBox="1">
            <a:spLocks noChangeArrowheads="1"/>
          </p:cNvSpPr>
          <p:nvPr/>
        </p:nvSpPr>
        <p:spPr bwMode="auto">
          <a:xfrm>
            <a:off x="3276600" y="3651250"/>
            <a:ext cx="5688013" cy="1016000"/>
          </a:xfrm>
          <a:prstGeom prst="rect">
            <a:avLst/>
          </a:prstGeom>
          <a:noFill/>
          <a:ln w="9525">
            <a:noFill/>
            <a:miter lim="800000"/>
            <a:headEnd/>
            <a:tailEnd/>
          </a:ln>
        </p:spPr>
        <p:txBody>
          <a:bodyPr>
            <a:spAutoFit/>
          </a:bodyPr>
          <a:lstStyle/>
          <a:p>
            <a:pPr algn="just"/>
            <a:r>
              <a:rPr lang="en-US" sz="1200">
                <a:solidFill>
                  <a:srgbClr val="601A00"/>
                </a:solidFill>
              </a:rPr>
              <a:t>The Machado de Castro Museum was declared a national monument in 1910 and became a national museum in 1965. The former Bishop’s Palace was built on top of the cryptoporticus – the foundation of the forum of the Roman city of Aeminium. Dating from the 1st century AD, this is the most important surviving Roman building in Portugal. </a:t>
            </a:r>
          </a:p>
        </p:txBody>
      </p:sp>
      <p:pic>
        <p:nvPicPr>
          <p:cNvPr id="10" name="Picture 9" descr="Ponte Açude.jpg"/>
          <p:cNvPicPr>
            <a:picLocks noChangeAspect="1"/>
          </p:cNvPicPr>
          <p:nvPr/>
        </p:nvPicPr>
        <p:blipFill>
          <a:blip r:embed="rId4" cstate="print"/>
          <a:stretch>
            <a:fillRect/>
          </a:stretch>
        </p:blipFill>
        <p:spPr>
          <a:xfrm>
            <a:off x="3187700" y="0"/>
            <a:ext cx="5956300" cy="3052763"/>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8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3000"/>
                                        <p:tgtEl>
                                          <p:spTgt spid="7"/>
                                        </p:tgtEl>
                                      </p:cBhvr>
                                    </p:animEffect>
                                  </p:childTnLst>
                                </p:cTn>
                              </p:par>
                            </p:childTnLst>
                          </p:cTn>
                        </p:par>
                        <p:par>
                          <p:cTn id="8" fill="hold">
                            <p:stCondLst>
                              <p:cond delay="3000"/>
                            </p:stCondLst>
                            <p:childTnLst>
                              <p:par>
                                <p:cTn id="9" presetID="17" presetClass="entr" presetSubtype="1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strVal val="#ppt_h"/>
                                          </p:val>
                                        </p:tav>
                                        <p:tav tm="100000">
                                          <p:val>
                                            <p:strVal val="#ppt_h"/>
                                          </p:val>
                                        </p:tav>
                                      </p:tavLst>
                                    </p:anim>
                                  </p:childTnLst>
                                </p:cTn>
                              </p:par>
                              <p:par>
                                <p:cTn id="13" presetID="10"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2000"/>
                                        <p:tgtEl>
                                          <p:spTgt spid="8"/>
                                        </p:tgtEl>
                                      </p:cBhvr>
                                    </p:animEffect>
                                  </p:childTnLst>
                                </p:cTn>
                              </p:par>
                            </p:childTnLst>
                          </p:cTn>
                        </p:par>
                        <p:par>
                          <p:cTn id="16" fill="hold">
                            <p:stCondLst>
                              <p:cond delay="5000"/>
                            </p:stCondLst>
                            <p:childTnLst>
                              <p:par>
                                <p:cTn id="17" presetID="19" presetClass="entr" presetSubtype="10" fill="hold" grpId="1" nodeType="after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0" fill="hold"/>
                                        <p:tgtEl>
                                          <p:spTgt spid="9"/>
                                        </p:tgtEl>
                                        <p:attrNameLst>
                                          <p:attrName>ppt_w</p:attrName>
                                        </p:attrNameLst>
                                      </p:cBhvr>
                                      <p:tavLst>
                                        <p:tav tm="0" fmla="#ppt_w*sin(2.5*pi*$)">
                                          <p:val>
                                            <p:fltVal val="0"/>
                                          </p:val>
                                        </p:tav>
                                        <p:tav tm="100000">
                                          <p:val>
                                            <p:fltVal val="1"/>
                                          </p:val>
                                        </p:tav>
                                      </p:tavLst>
                                    </p:anim>
                                    <p:anim calcmode="lin" valueType="num">
                                      <p:cBhvr>
                                        <p:cTn id="20" dur="5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9"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useu Machado de Castro24.jpg"/>
          <p:cNvPicPr>
            <a:picLocks noChangeAspect="1"/>
          </p:cNvPicPr>
          <p:nvPr/>
        </p:nvPicPr>
        <p:blipFill>
          <a:blip r:embed="rId2" cstate="print"/>
          <a:stretch>
            <a:fillRect/>
          </a:stretch>
        </p:blipFill>
        <p:spPr>
          <a:xfrm>
            <a:off x="0" y="0"/>
            <a:ext cx="6858000" cy="5143500"/>
          </a:xfrm>
          <a:prstGeom prst="rect">
            <a:avLst/>
          </a:prstGeom>
          <a:ln>
            <a:noFill/>
          </a:ln>
          <a:effectLst>
            <a:outerShdw blurRad="292100" dist="139700" dir="2700000" algn="tl" rotWithShape="0">
              <a:srgbClr val="333333">
                <a:alpha val="65000"/>
              </a:srgbClr>
            </a:outerShdw>
          </a:effectLst>
        </p:spPr>
      </p:pic>
      <p:pic>
        <p:nvPicPr>
          <p:cNvPr id="3" name="Picture 2" descr="x vinheta_1972_iant_mnmc_anunciacao_simao_rodrigues.jpg"/>
          <p:cNvPicPr>
            <a:picLocks noChangeAspect="1"/>
          </p:cNvPicPr>
          <p:nvPr/>
        </p:nvPicPr>
        <p:blipFill>
          <a:blip r:embed="rId3" cstate="print"/>
          <a:stretch>
            <a:fillRect/>
          </a:stretch>
        </p:blipFill>
        <p:spPr>
          <a:xfrm>
            <a:off x="6546850" y="123825"/>
            <a:ext cx="2489200" cy="2016125"/>
          </a:xfrm>
          <a:prstGeom prst="rect">
            <a:avLst/>
          </a:prstGeom>
          <a:ln>
            <a:noFill/>
          </a:ln>
          <a:effectLst>
            <a:outerShdw blurRad="292100" dist="139700" dir="2700000" algn="tl" rotWithShape="0">
              <a:srgbClr val="333333">
                <a:alpha val="65000"/>
              </a:srgbClr>
            </a:outerShdw>
          </a:effectLst>
        </p:spPr>
      </p:pic>
      <p:sp>
        <p:nvSpPr>
          <p:cNvPr id="5124" name="TextBox 15"/>
          <p:cNvSpPr txBox="1">
            <a:spLocks noChangeArrowheads="1"/>
          </p:cNvSpPr>
          <p:nvPr/>
        </p:nvSpPr>
        <p:spPr bwMode="auto">
          <a:xfrm>
            <a:off x="6948488" y="2284413"/>
            <a:ext cx="2016125" cy="2676525"/>
          </a:xfrm>
          <a:prstGeom prst="rect">
            <a:avLst/>
          </a:prstGeom>
          <a:noFill/>
          <a:ln w="9525">
            <a:noFill/>
            <a:miter lim="800000"/>
            <a:headEnd/>
            <a:tailEnd/>
          </a:ln>
        </p:spPr>
        <p:txBody>
          <a:bodyPr>
            <a:spAutoFit/>
          </a:bodyPr>
          <a:lstStyle/>
          <a:p>
            <a:pPr algn="just"/>
            <a:r>
              <a:rPr lang="en-US" sz="1200">
                <a:solidFill>
                  <a:srgbClr val="601A00"/>
                </a:solidFill>
              </a:rPr>
              <a:t>The collections of jewellery, painting, ceramics and textiles are also important and representative of both importation and national production. As a result of a recent refurbishment and expansion, it is now possible to visit one of the most remarkable works of Roman architecture in Portugal - the cryptoporticus</a:t>
            </a:r>
          </a:p>
        </p:txBody>
      </p:sp>
    </p:spTree>
  </p:cSld>
  <p:clrMapOvr>
    <a:masterClrMapping/>
  </p:clrMapOvr>
  <p:transition spd="slow" advTm="21000">
    <p:split orient="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useu Machado de Castro Paço_episcopal_de_Coimbra.jpg"/>
          <p:cNvPicPr>
            <a:picLocks noChangeAspect="1"/>
          </p:cNvPicPr>
          <p:nvPr/>
        </p:nvPicPr>
        <p:blipFill>
          <a:blip r:embed="rId2" cstate="print"/>
          <a:stretch>
            <a:fillRect/>
          </a:stretch>
        </p:blipFill>
        <p:spPr>
          <a:xfrm>
            <a:off x="0" y="0"/>
            <a:ext cx="3857625" cy="5143500"/>
          </a:xfrm>
          <a:prstGeom prst="rect">
            <a:avLst/>
          </a:prstGeom>
          <a:ln>
            <a:noFill/>
          </a:ln>
          <a:effectLst>
            <a:outerShdw blurRad="292100" dist="139700" dir="2700000" algn="tl" rotWithShape="0">
              <a:srgbClr val="333333">
                <a:alpha val="65000"/>
              </a:srgbClr>
            </a:outerShdw>
          </a:effectLst>
        </p:spPr>
      </p:pic>
      <p:pic>
        <p:nvPicPr>
          <p:cNvPr id="6" name="Picture 5" descr="Museu Machado de Castro Entrada principal.jpg"/>
          <p:cNvPicPr>
            <a:picLocks noChangeAspect="1"/>
          </p:cNvPicPr>
          <p:nvPr/>
        </p:nvPicPr>
        <p:blipFill>
          <a:blip r:embed="rId3" cstate="print"/>
          <a:stretch>
            <a:fillRect/>
          </a:stretch>
        </p:blipFill>
        <p:spPr>
          <a:xfrm>
            <a:off x="4140200" y="1692275"/>
            <a:ext cx="4572000" cy="3451225"/>
          </a:xfrm>
          <a:prstGeom prst="rect">
            <a:avLst/>
          </a:prstGeom>
          <a:ln>
            <a:noFill/>
          </a:ln>
          <a:effectLst>
            <a:outerShdw blurRad="292100" dist="139700" dir="2700000" algn="tl" rotWithShape="0">
              <a:srgbClr val="333333">
                <a:alpha val="65000"/>
              </a:srgbClr>
            </a:outerShdw>
          </a:effectLst>
        </p:spPr>
      </p:pic>
      <p:pic>
        <p:nvPicPr>
          <p:cNvPr id="7" name="Picture 6" descr="x vinheta_cbr_ed_soc_defeza_propaganda_547_portico_s_thomaz_museu_machado_castro.jpg"/>
          <p:cNvPicPr>
            <a:picLocks noChangeAspect="1"/>
          </p:cNvPicPr>
          <p:nvPr/>
        </p:nvPicPr>
        <p:blipFill>
          <a:blip r:embed="rId4" cstate="print"/>
          <a:stretch>
            <a:fillRect/>
          </a:stretch>
        </p:blipFill>
        <p:spPr>
          <a:xfrm>
            <a:off x="7380288" y="0"/>
            <a:ext cx="1635125" cy="2397125"/>
          </a:xfrm>
          <a:prstGeom prst="rect">
            <a:avLst/>
          </a:prstGeom>
          <a:ln>
            <a:noFill/>
          </a:ln>
          <a:effectLst>
            <a:outerShdw blurRad="292100" dist="139700" dir="2700000" algn="tl" rotWithShape="0">
              <a:srgbClr val="333333">
                <a:alpha val="65000"/>
              </a:srgbClr>
            </a:outerShdw>
          </a:effectLst>
        </p:spPr>
      </p:pic>
      <p:sp>
        <p:nvSpPr>
          <p:cNvPr id="6149" name="Rectangle 4"/>
          <p:cNvSpPr>
            <a:spLocks noChangeArrowheads="1"/>
          </p:cNvSpPr>
          <p:nvPr/>
        </p:nvSpPr>
        <p:spPr bwMode="auto">
          <a:xfrm>
            <a:off x="4140200" y="195263"/>
            <a:ext cx="2843213" cy="461962"/>
          </a:xfrm>
          <a:prstGeom prst="rect">
            <a:avLst/>
          </a:prstGeom>
          <a:noFill/>
          <a:ln w="9525">
            <a:noFill/>
            <a:miter lim="800000"/>
            <a:headEnd/>
            <a:tailEnd/>
          </a:ln>
        </p:spPr>
        <p:txBody>
          <a:bodyPr>
            <a:spAutoFit/>
          </a:bodyPr>
          <a:lstStyle/>
          <a:p>
            <a:pPr algn="just"/>
            <a:r>
              <a:rPr lang="en-US" sz="1200">
                <a:solidFill>
                  <a:srgbClr val="601A00"/>
                </a:solidFill>
              </a:rPr>
              <a:t>Aeminium was the ancient name of the city of Coimbra, in Portugal.</a:t>
            </a:r>
          </a:p>
        </p:txBody>
      </p:sp>
    </p:spTree>
  </p:cSld>
  <p:clrMapOvr>
    <a:masterClrMapping/>
  </p:clrMapOvr>
  <p:transition spd="slow" advTm="12000">
    <p:split orient="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1" descr="Museu Machado de Castro Paço_episcopal_de_Coimbra1a.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Tree>
  </p:cSld>
  <p:clrMapOvr>
    <a:masterClrMapping/>
  </p:clrMapOvr>
  <p:transition spd="slow" advTm="8000">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useu Machado de Castro ForumRomanoDeCoimbra3.jpg"/>
          <p:cNvPicPr>
            <a:picLocks noChangeAspect="1"/>
          </p:cNvPicPr>
          <p:nvPr/>
        </p:nvPicPr>
        <p:blipFill>
          <a:blip r:embed="rId2" cstate="print"/>
          <a:stretch>
            <a:fillRect/>
          </a:stretch>
        </p:blipFill>
        <p:spPr>
          <a:xfrm>
            <a:off x="0" y="0"/>
            <a:ext cx="3429000" cy="5143500"/>
          </a:xfrm>
          <a:prstGeom prst="rect">
            <a:avLst/>
          </a:prstGeom>
          <a:ln>
            <a:noFill/>
          </a:ln>
          <a:effectLst>
            <a:outerShdw blurRad="292100" dist="139700" dir="2700000" algn="tl" rotWithShape="0">
              <a:srgbClr val="333333">
                <a:alpha val="65000"/>
              </a:srgbClr>
            </a:outerShdw>
          </a:effectLst>
        </p:spPr>
      </p:pic>
      <p:pic>
        <p:nvPicPr>
          <p:cNvPr id="3" name="Picture 2" descr="Museu Machado de Castro Coimbra-Criptoportico.jpg"/>
          <p:cNvPicPr>
            <a:picLocks noChangeAspect="1"/>
          </p:cNvPicPr>
          <p:nvPr/>
        </p:nvPicPr>
        <p:blipFill>
          <a:blip r:embed="rId3" cstate="print"/>
          <a:stretch>
            <a:fillRect/>
          </a:stretch>
        </p:blipFill>
        <p:spPr>
          <a:xfrm>
            <a:off x="3563938" y="0"/>
            <a:ext cx="3425825" cy="5143500"/>
          </a:xfrm>
          <a:prstGeom prst="rect">
            <a:avLst/>
          </a:prstGeom>
          <a:ln>
            <a:noFill/>
          </a:ln>
          <a:effectLst>
            <a:outerShdw blurRad="292100" dist="139700" dir="2700000" algn="tl" rotWithShape="0">
              <a:srgbClr val="333333">
                <a:alpha val="65000"/>
              </a:srgbClr>
            </a:outerShdw>
          </a:effectLst>
        </p:spPr>
      </p:pic>
      <p:sp>
        <p:nvSpPr>
          <p:cNvPr id="8196" name="Rectangle 1"/>
          <p:cNvSpPr>
            <a:spLocks noChangeArrowheads="1"/>
          </p:cNvSpPr>
          <p:nvPr/>
        </p:nvSpPr>
        <p:spPr bwMode="auto">
          <a:xfrm>
            <a:off x="7091363" y="198438"/>
            <a:ext cx="1944687" cy="4894262"/>
          </a:xfrm>
          <a:prstGeom prst="rect">
            <a:avLst/>
          </a:prstGeom>
          <a:noFill/>
          <a:ln w="9525">
            <a:noFill/>
            <a:miter lim="800000"/>
            <a:headEnd/>
            <a:tailEnd/>
          </a:ln>
        </p:spPr>
        <p:txBody>
          <a:bodyPr>
            <a:spAutoFit/>
          </a:bodyPr>
          <a:lstStyle/>
          <a:p>
            <a:pPr algn="just"/>
            <a:r>
              <a:rPr lang="en-US" sz="1200">
                <a:solidFill>
                  <a:srgbClr val="601A00"/>
                </a:solidFill>
              </a:rPr>
              <a:t>The Romans founded the civitas of Aeminium in this place at the time of Augustus, which came under the protection of nearby Conimbriga situated some 15 km away to the south.</a:t>
            </a:r>
          </a:p>
          <a:p>
            <a:pPr algn="just"/>
            <a:r>
              <a:rPr lang="en-US" sz="1200">
                <a:solidFill>
                  <a:srgbClr val="601A00"/>
                </a:solidFill>
              </a:rPr>
              <a:t>The Roman city was encircled by a wall, and followed an orthogonal plan, with the cardo maximus and decumanus maximus crossing at the Forum. An aqueduct existed, the remains of which were incorporated into a latter medieval renovation. Locations for the theater and amphitheater were also proposed, but still unconfirmed by archeology. A triumphal arch is documented, but was destroyed in 1778. </a:t>
            </a:r>
          </a:p>
        </p:txBody>
      </p:sp>
    </p:spTree>
  </p:cSld>
  <p:clrMapOvr>
    <a:masterClrMapping/>
  </p:clrMapOvr>
  <p:transition spd="slow" advTm="30000">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1"/>
          <p:cNvSpPr>
            <a:spLocks noChangeArrowheads="1"/>
          </p:cNvSpPr>
          <p:nvPr/>
        </p:nvSpPr>
        <p:spPr bwMode="auto">
          <a:xfrm>
            <a:off x="3995738" y="3363913"/>
            <a:ext cx="4932362" cy="1570037"/>
          </a:xfrm>
          <a:prstGeom prst="rect">
            <a:avLst/>
          </a:prstGeom>
          <a:noFill/>
          <a:ln w="9525">
            <a:noFill/>
            <a:miter lim="800000"/>
            <a:headEnd/>
            <a:tailEnd/>
          </a:ln>
        </p:spPr>
        <p:txBody>
          <a:bodyPr>
            <a:spAutoFit/>
          </a:bodyPr>
          <a:lstStyle/>
          <a:p>
            <a:pPr algn="just"/>
            <a:r>
              <a:rPr lang="en-US" sz="1200">
                <a:solidFill>
                  <a:srgbClr val="601A00"/>
                </a:solidFill>
              </a:rPr>
              <a:t>Also a necropolis was located to the east of the city.</a:t>
            </a:r>
          </a:p>
          <a:p>
            <a:pPr algn="just"/>
            <a:r>
              <a:rPr lang="en-US" sz="1200">
                <a:solidFill>
                  <a:srgbClr val="601A00"/>
                </a:solidFill>
              </a:rPr>
              <a:t>The Sueves razed the nearby township of Conimbriga in 468. Its inhabitants, who had meanwhile fled to Aeminium, kept the original name of their town.</a:t>
            </a:r>
          </a:p>
          <a:p>
            <a:pPr algn="just"/>
            <a:r>
              <a:rPr lang="en-US" sz="1200">
                <a:solidFill>
                  <a:srgbClr val="601A00"/>
                </a:solidFill>
              </a:rPr>
              <a:t>In modern Coimbra there are few remains from ancient Aeminium. The most important is the cryptoporticus, an underground gallery of arched corridors built in the 1st or 2nd century AD to support the forum of the city. Gaius Sevius Lupus was probably the architect. </a:t>
            </a:r>
          </a:p>
        </p:txBody>
      </p:sp>
      <p:pic>
        <p:nvPicPr>
          <p:cNvPr id="4" name="Picture 3" descr="Roman Cryptoporticus of Aeminium, National Museum Machado de Castro.jpg"/>
          <p:cNvPicPr>
            <a:picLocks noChangeAspect="1"/>
          </p:cNvPicPr>
          <p:nvPr/>
        </p:nvPicPr>
        <p:blipFill>
          <a:blip r:embed="rId2" cstate="print"/>
          <a:stretch>
            <a:fillRect/>
          </a:stretch>
        </p:blipFill>
        <p:spPr>
          <a:xfrm>
            <a:off x="0" y="0"/>
            <a:ext cx="3857625" cy="5143500"/>
          </a:xfrm>
          <a:prstGeom prst="rect">
            <a:avLst/>
          </a:prstGeom>
          <a:ln>
            <a:noFill/>
          </a:ln>
          <a:effectLst>
            <a:outerShdw blurRad="292100" dist="139700" dir="2700000" algn="tl" rotWithShape="0">
              <a:srgbClr val="333333">
                <a:alpha val="65000"/>
              </a:srgbClr>
            </a:outerShdw>
          </a:effectLst>
        </p:spPr>
      </p:pic>
      <p:pic>
        <p:nvPicPr>
          <p:cNvPr id="8" name="Picture 7" descr="Museu Machado de Castro17.jpg"/>
          <p:cNvPicPr>
            <a:picLocks noChangeAspect="1"/>
          </p:cNvPicPr>
          <p:nvPr/>
        </p:nvPicPr>
        <p:blipFill>
          <a:blip r:embed="rId3" cstate="print"/>
          <a:stretch>
            <a:fillRect/>
          </a:stretch>
        </p:blipFill>
        <p:spPr>
          <a:xfrm>
            <a:off x="3924300" y="0"/>
            <a:ext cx="5219700" cy="2936875"/>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27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Museu Machado de Castro (7).JPG"/>
          <p:cNvPicPr>
            <a:picLocks noChangeAspect="1"/>
          </p:cNvPicPr>
          <p:nvPr/>
        </p:nvPicPr>
        <p:blipFill>
          <a:blip r:embed="rId2" cstate="print"/>
          <a:stretch>
            <a:fillRect/>
          </a:stretch>
        </p:blipFill>
        <p:spPr>
          <a:xfrm>
            <a:off x="0" y="0"/>
            <a:ext cx="7715250" cy="5143500"/>
          </a:xfrm>
          <a:prstGeom prst="rect">
            <a:avLst/>
          </a:prstGeom>
          <a:ln>
            <a:noFill/>
          </a:ln>
          <a:effectLst>
            <a:outerShdw blurRad="292100" dist="139700" dir="2700000" algn="tl" rotWithShape="0">
              <a:srgbClr val="333333">
                <a:alpha val="65000"/>
              </a:srgbClr>
            </a:outerShdw>
          </a:effectLst>
        </p:spPr>
      </p:pic>
      <p:pic>
        <p:nvPicPr>
          <p:cNvPr id="6" name="Picture 5" descr="x selo_pt_1993_mnmc_anjo_anunciacao.jpg"/>
          <p:cNvPicPr>
            <a:picLocks noChangeAspect="1"/>
          </p:cNvPicPr>
          <p:nvPr/>
        </p:nvPicPr>
        <p:blipFill>
          <a:blip r:embed="rId3" cstate="print"/>
          <a:stretch>
            <a:fillRect/>
          </a:stretch>
        </p:blipFill>
        <p:spPr>
          <a:xfrm>
            <a:off x="7616825" y="195263"/>
            <a:ext cx="1527175" cy="2017712"/>
          </a:xfrm>
          <a:prstGeom prst="rect">
            <a:avLst/>
          </a:prstGeom>
          <a:ln>
            <a:noFill/>
          </a:ln>
          <a:effectLst>
            <a:outerShdw blurRad="292100" dist="139700" dir="2700000" algn="tl" rotWithShape="0">
              <a:srgbClr val="333333">
                <a:alpha val="65000"/>
              </a:srgbClr>
            </a:outerShdw>
          </a:effectLst>
        </p:spPr>
      </p:pic>
      <p:sp>
        <p:nvSpPr>
          <p:cNvPr id="10244" name="Rectangle 1"/>
          <p:cNvSpPr>
            <a:spLocks noChangeArrowheads="1"/>
          </p:cNvSpPr>
          <p:nvPr/>
        </p:nvSpPr>
        <p:spPr bwMode="auto">
          <a:xfrm>
            <a:off x="7740650" y="2284413"/>
            <a:ext cx="1368425" cy="2862262"/>
          </a:xfrm>
          <a:prstGeom prst="rect">
            <a:avLst/>
          </a:prstGeom>
          <a:noFill/>
          <a:ln w="9525">
            <a:noFill/>
            <a:miter lim="800000"/>
            <a:headEnd/>
            <a:tailEnd/>
          </a:ln>
        </p:spPr>
        <p:txBody>
          <a:bodyPr>
            <a:spAutoFit/>
          </a:bodyPr>
          <a:lstStyle/>
          <a:p>
            <a:pPr algn="just"/>
            <a:r>
              <a:rPr lang="en-US" sz="1200">
                <a:solidFill>
                  <a:srgbClr val="601A00"/>
                </a:solidFill>
              </a:rPr>
              <a:t>During the Middle Ages the bishop's palace, now turned into the Machado de Castro Museum, was built over the forum; the cryptoporticus is located under it. The cryptoporticus can be visited through the museum.</a:t>
            </a:r>
          </a:p>
        </p:txBody>
      </p:sp>
    </p:spTree>
  </p:cSld>
  <p:clrMapOvr>
    <a:masterClrMapping/>
  </p:clrMapOvr>
  <p:transition spd="slow" advTm="21000">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useu Machado de Castro3.jpg"/>
          <p:cNvPicPr>
            <a:picLocks noChangeAspect="1"/>
          </p:cNvPicPr>
          <p:nvPr/>
        </p:nvPicPr>
        <p:blipFill>
          <a:blip r:embed="rId2" cstate="print"/>
          <a:stretch>
            <a:fillRect/>
          </a:stretch>
        </p:blipFill>
        <p:spPr>
          <a:xfrm>
            <a:off x="0" y="0"/>
            <a:ext cx="6824663" cy="5143500"/>
          </a:xfrm>
          <a:prstGeom prst="rect">
            <a:avLst/>
          </a:prstGeom>
          <a:ln>
            <a:noFill/>
          </a:ln>
          <a:effectLst>
            <a:outerShdw blurRad="292100" dist="139700" dir="2700000" algn="tl" rotWithShape="0">
              <a:srgbClr val="333333">
                <a:alpha val="65000"/>
              </a:srgbClr>
            </a:outerShdw>
          </a:effectLst>
        </p:spPr>
      </p:pic>
      <p:pic>
        <p:nvPicPr>
          <p:cNvPr id="4" name="Picture 3" descr="Museu Machado de Castro Montagem do claustro pré-românico, nos anos 40,5.jpg"/>
          <p:cNvPicPr>
            <a:picLocks noChangeAspect="1"/>
          </p:cNvPicPr>
          <p:nvPr/>
        </p:nvPicPr>
        <p:blipFill>
          <a:blip r:embed="rId3" cstate="print"/>
          <a:srcRect/>
          <a:stretch>
            <a:fillRect/>
          </a:stretch>
        </p:blipFill>
        <p:spPr bwMode="auto">
          <a:xfrm>
            <a:off x="0" y="0"/>
            <a:ext cx="6824663" cy="5143500"/>
          </a:xfrm>
          <a:prstGeom prst="rect">
            <a:avLst/>
          </a:prstGeom>
          <a:noFill/>
          <a:ln w="9525">
            <a:noFill/>
            <a:miter lim="800000"/>
            <a:headEnd/>
            <a:tailEnd/>
          </a:ln>
        </p:spPr>
      </p:pic>
      <p:pic>
        <p:nvPicPr>
          <p:cNvPr id="5" name="Picture 4" descr="Museu Machado de Castro ForumRomanoDeCoimbra1.jpg"/>
          <p:cNvPicPr>
            <a:picLocks noChangeAspect="1"/>
          </p:cNvPicPr>
          <p:nvPr/>
        </p:nvPicPr>
        <p:blipFill>
          <a:blip r:embed="rId4" cstate="print"/>
          <a:srcRect r="15709"/>
          <a:stretch>
            <a:fillRect/>
          </a:stretch>
        </p:blipFill>
        <p:spPr>
          <a:xfrm>
            <a:off x="6635750" y="123825"/>
            <a:ext cx="2508250" cy="446405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500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useu Machado de Castro (13).JPG"/>
          <p:cNvPicPr>
            <a:picLocks noChangeAspect="1"/>
          </p:cNvPicPr>
          <p:nvPr/>
        </p:nvPicPr>
        <p:blipFill>
          <a:blip r:embed="rId2" cstate="print"/>
          <a:stretch>
            <a:fillRect/>
          </a:stretch>
        </p:blipFill>
        <p:spPr>
          <a:xfrm>
            <a:off x="3563938" y="0"/>
            <a:ext cx="3429000" cy="5143500"/>
          </a:xfrm>
          <a:prstGeom prst="rect">
            <a:avLst/>
          </a:prstGeom>
          <a:ln>
            <a:noFill/>
          </a:ln>
          <a:effectLst>
            <a:outerShdw blurRad="292100" dist="139700" dir="2700000" algn="tl" rotWithShape="0">
              <a:srgbClr val="333333">
                <a:alpha val="65000"/>
              </a:srgbClr>
            </a:outerShdw>
          </a:effectLst>
        </p:spPr>
      </p:pic>
      <p:pic>
        <p:nvPicPr>
          <p:cNvPr id="3" name="Picture 2" descr="Museu Machado de Castro (14).JPG"/>
          <p:cNvPicPr>
            <a:picLocks noChangeAspect="1"/>
          </p:cNvPicPr>
          <p:nvPr/>
        </p:nvPicPr>
        <p:blipFill>
          <a:blip r:embed="rId3" cstate="print"/>
          <a:stretch>
            <a:fillRect/>
          </a:stretch>
        </p:blipFill>
        <p:spPr>
          <a:xfrm>
            <a:off x="0" y="0"/>
            <a:ext cx="3429000" cy="5143500"/>
          </a:xfrm>
          <a:prstGeom prst="rect">
            <a:avLst/>
          </a:prstGeom>
          <a:ln>
            <a:noFill/>
          </a:ln>
          <a:effectLst>
            <a:outerShdw blurRad="292100" dist="139700" dir="2700000" algn="tl" rotWithShape="0">
              <a:srgbClr val="333333">
                <a:alpha val="65000"/>
              </a:srgbClr>
            </a:outerShdw>
          </a:effectLst>
        </p:spPr>
      </p:pic>
      <p:pic>
        <p:nvPicPr>
          <p:cNvPr id="12292" name="Picture 3" descr="Museu Machado de Castro (15).JPG"/>
          <p:cNvPicPr>
            <a:picLocks noChangeAspect="1"/>
          </p:cNvPicPr>
          <p:nvPr/>
        </p:nvPicPr>
        <p:blipFill>
          <a:blip r:embed="rId4" cstate="print"/>
          <a:srcRect l="15366" r="24800"/>
          <a:stretch>
            <a:fillRect/>
          </a:stretch>
        </p:blipFill>
        <p:spPr bwMode="auto">
          <a:xfrm>
            <a:off x="7092950" y="0"/>
            <a:ext cx="2051050" cy="5143500"/>
          </a:xfrm>
          <a:prstGeom prst="rect">
            <a:avLst/>
          </a:prstGeom>
          <a:noFill/>
          <a:ln w="9525">
            <a:noFill/>
            <a:miter lim="800000"/>
            <a:headEnd/>
            <a:tailEnd/>
          </a:ln>
        </p:spPr>
      </p:pic>
    </p:spTree>
  </p:cSld>
  <p:clrMapOvr>
    <a:masterClrMapping/>
  </p:clrMapOvr>
  <p:transition spd="slow" advTm="12000">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1" descr="Museu Machado de Castro 1.jpe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Tree>
  </p:cSld>
  <p:clrMapOvr>
    <a:masterClrMapping/>
  </p:clrMapOvr>
  <p:transition spd="slow" advTm="7000">
    <p:split orient="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Museu Machado de Castro Escultura de Capitel Sereia - Peixe Séc. XII (e outros).jpg"/>
          <p:cNvPicPr>
            <a:picLocks noChangeAspect="1"/>
          </p:cNvPicPr>
          <p:nvPr/>
        </p:nvPicPr>
        <p:blipFill>
          <a:blip r:embed="rId2" cstate="print"/>
          <a:stretch>
            <a:fillRect/>
          </a:stretch>
        </p:blipFill>
        <p:spPr>
          <a:xfrm>
            <a:off x="0" y="0"/>
            <a:ext cx="6811963" cy="5143500"/>
          </a:xfrm>
          <a:prstGeom prst="rect">
            <a:avLst/>
          </a:prstGeom>
          <a:ln>
            <a:noFill/>
          </a:ln>
          <a:effectLst>
            <a:outerShdw blurRad="292100" dist="139700" dir="2700000" algn="tl" rotWithShape="0">
              <a:srgbClr val="333333">
                <a:alpha val="65000"/>
              </a:srgbClr>
            </a:outerShdw>
          </a:effectLst>
        </p:spPr>
      </p:pic>
      <p:pic>
        <p:nvPicPr>
          <p:cNvPr id="4" name="Picture 3" descr="x selo_pt_1993_mnmc_virgem_anunciacao.JPG"/>
          <p:cNvPicPr>
            <a:picLocks noChangeAspect="1"/>
          </p:cNvPicPr>
          <p:nvPr/>
        </p:nvPicPr>
        <p:blipFill>
          <a:blip r:embed="rId3" cstate="print"/>
          <a:stretch>
            <a:fillRect/>
          </a:stretch>
        </p:blipFill>
        <p:spPr>
          <a:xfrm>
            <a:off x="7019925" y="195263"/>
            <a:ext cx="1752600" cy="2314575"/>
          </a:xfrm>
          <a:prstGeom prst="rect">
            <a:avLst/>
          </a:prstGeom>
          <a:ln>
            <a:noFill/>
          </a:ln>
          <a:effectLst>
            <a:outerShdw blurRad="292100" dist="139700" dir="2700000" algn="tl" rotWithShape="0">
              <a:srgbClr val="333333">
                <a:alpha val="65000"/>
              </a:srgbClr>
            </a:outerShdw>
          </a:effectLst>
        </p:spPr>
      </p:pic>
      <p:pic>
        <p:nvPicPr>
          <p:cNvPr id="5" name="Picture 4" descr="x selo_pt_1949_congr_hist_arte_anjo_1.jpg"/>
          <p:cNvPicPr>
            <a:picLocks noChangeAspect="1"/>
          </p:cNvPicPr>
          <p:nvPr/>
        </p:nvPicPr>
        <p:blipFill>
          <a:blip r:embed="rId4" cstate="print"/>
          <a:stretch>
            <a:fillRect/>
          </a:stretch>
        </p:blipFill>
        <p:spPr>
          <a:xfrm>
            <a:off x="7019925" y="2643188"/>
            <a:ext cx="1736725" cy="2500312"/>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2000">
    <p:split orient="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achado de Castro.jpg"/>
          <p:cNvPicPr>
            <a:picLocks noChangeAspect="1"/>
          </p:cNvPicPr>
          <p:nvPr/>
        </p:nvPicPr>
        <p:blipFill>
          <a:blip r:embed="rId2" cstate="print"/>
          <a:stretch>
            <a:fillRect/>
          </a:stretch>
        </p:blipFill>
        <p:spPr>
          <a:xfrm>
            <a:off x="4857750" y="0"/>
            <a:ext cx="4286250" cy="5143500"/>
          </a:xfrm>
          <a:prstGeom prst="rect">
            <a:avLst/>
          </a:prstGeom>
          <a:ln>
            <a:noFill/>
          </a:ln>
          <a:effectLst>
            <a:outerShdw blurRad="292100" dist="139700" dir="2700000" algn="tl" rotWithShape="0">
              <a:srgbClr val="333333">
                <a:alpha val="65000"/>
              </a:srgbClr>
            </a:outerShdw>
          </a:effectLst>
        </p:spPr>
      </p:pic>
      <p:sp>
        <p:nvSpPr>
          <p:cNvPr id="15363" name="TextBox 15"/>
          <p:cNvSpPr txBox="1">
            <a:spLocks noChangeArrowheads="1"/>
          </p:cNvSpPr>
          <p:nvPr/>
        </p:nvSpPr>
        <p:spPr bwMode="auto">
          <a:xfrm>
            <a:off x="0" y="0"/>
            <a:ext cx="4787900" cy="1754188"/>
          </a:xfrm>
          <a:prstGeom prst="rect">
            <a:avLst/>
          </a:prstGeom>
          <a:noFill/>
          <a:ln w="9525">
            <a:noFill/>
            <a:miter lim="800000"/>
            <a:headEnd/>
            <a:tailEnd/>
          </a:ln>
        </p:spPr>
        <p:txBody>
          <a:bodyPr>
            <a:spAutoFit/>
          </a:bodyPr>
          <a:lstStyle/>
          <a:p>
            <a:pPr algn="just"/>
            <a:r>
              <a:rPr lang="en-US" sz="1200">
                <a:solidFill>
                  <a:srgbClr val="601A00"/>
                </a:solidFill>
              </a:rPr>
              <a:t>The museum’s name is an homage to one of the greatest Portuguese sculptors, Joaquim Machado de Castro (1731-1822), who was born near Coimbra.</a:t>
            </a:r>
          </a:p>
          <a:p>
            <a:pPr algn="just"/>
            <a:r>
              <a:rPr lang="en-US" sz="1200">
                <a:solidFill>
                  <a:srgbClr val="601A00"/>
                </a:solidFill>
              </a:rPr>
              <a:t>He wrote extensively on his works and the theory behind them, including a full-length discussion of the statue of D. José I entitled Descripção analytica da execucão da estatua equestre, Lisbon 1810. This bronze statue remains one of Lisbon's most important monuments, and dominates one of the major squares of Europe, the Praça do Comércio or Terreiro do Paço.</a:t>
            </a:r>
          </a:p>
        </p:txBody>
      </p:sp>
      <p:pic>
        <p:nvPicPr>
          <p:cNvPr id="4" name="Picture 3" descr="Museu Machado de Castro9.jpg"/>
          <p:cNvPicPr>
            <a:picLocks noChangeAspect="1"/>
          </p:cNvPicPr>
          <p:nvPr/>
        </p:nvPicPr>
        <p:blipFill>
          <a:blip r:embed="rId3" cstate="print"/>
          <a:stretch>
            <a:fillRect/>
          </a:stretch>
        </p:blipFill>
        <p:spPr>
          <a:xfrm>
            <a:off x="0" y="1779588"/>
            <a:ext cx="4741863" cy="3363912"/>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30000">
    <p:split orient="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useu Machado de Castro13.jpg"/>
          <p:cNvPicPr>
            <a:picLocks noChangeAspect="1"/>
          </p:cNvPicPr>
          <p:nvPr/>
        </p:nvPicPr>
        <p:blipFill>
          <a:blip r:embed="rId2" cstate="print"/>
          <a:srcRect r="4189"/>
          <a:stretch>
            <a:fillRect/>
          </a:stretch>
        </p:blipFill>
        <p:spPr>
          <a:xfrm>
            <a:off x="0" y="0"/>
            <a:ext cx="4427538" cy="3076575"/>
          </a:xfrm>
          <a:prstGeom prst="rect">
            <a:avLst/>
          </a:prstGeom>
          <a:ln>
            <a:noFill/>
          </a:ln>
          <a:effectLst>
            <a:outerShdw blurRad="292100" dist="139700" dir="2700000" algn="tl" rotWithShape="0">
              <a:srgbClr val="333333">
                <a:alpha val="65000"/>
              </a:srgbClr>
            </a:outerShdw>
          </a:effectLst>
        </p:spPr>
      </p:pic>
      <p:pic>
        <p:nvPicPr>
          <p:cNvPr id="3" name="Picture 2" descr="Museu Machado de Castro31.jpg"/>
          <p:cNvPicPr>
            <a:picLocks noChangeAspect="1"/>
          </p:cNvPicPr>
          <p:nvPr/>
        </p:nvPicPr>
        <p:blipFill>
          <a:blip r:embed="rId3" cstate="print"/>
          <a:stretch>
            <a:fillRect/>
          </a:stretch>
        </p:blipFill>
        <p:spPr>
          <a:xfrm>
            <a:off x="4500563" y="0"/>
            <a:ext cx="4643437" cy="3090863"/>
          </a:xfrm>
          <a:prstGeom prst="rect">
            <a:avLst/>
          </a:prstGeom>
          <a:ln>
            <a:noFill/>
          </a:ln>
          <a:effectLst>
            <a:outerShdw blurRad="292100" dist="139700" dir="2700000" algn="tl" rotWithShape="0">
              <a:srgbClr val="333333">
                <a:alpha val="65000"/>
              </a:srgbClr>
            </a:outerShdw>
          </a:effectLst>
        </p:spPr>
      </p:pic>
      <p:pic>
        <p:nvPicPr>
          <p:cNvPr id="4" name="Picture 3" descr="Museu Machado de Castro interior-do-museu.jpg"/>
          <p:cNvPicPr>
            <a:picLocks noChangeAspect="1"/>
          </p:cNvPicPr>
          <p:nvPr/>
        </p:nvPicPr>
        <p:blipFill>
          <a:blip r:embed="rId4" cstate="print"/>
          <a:stretch>
            <a:fillRect/>
          </a:stretch>
        </p:blipFill>
        <p:spPr>
          <a:xfrm>
            <a:off x="0" y="3148013"/>
            <a:ext cx="3552825" cy="1995487"/>
          </a:xfrm>
          <a:prstGeom prst="rect">
            <a:avLst/>
          </a:prstGeom>
          <a:ln>
            <a:noFill/>
          </a:ln>
          <a:effectLst>
            <a:outerShdw blurRad="292100" dist="139700" dir="2700000" algn="tl" rotWithShape="0">
              <a:srgbClr val="333333">
                <a:alpha val="65000"/>
              </a:srgbClr>
            </a:outerShdw>
          </a:effectLst>
        </p:spPr>
      </p:pic>
      <p:pic>
        <p:nvPicPr>
          <p:cNvPr id="5" name="Picture 4" descr="Museu Machado de Castro (10).JPG"/>
          <p:cNvPicPr>
            <a:picLocks noChangeAspect="1"/>
          </p:cNvPicPr>
          <p:nvPr/>
        </p:nvPicPr>
        <p:blipFill>
          <a:blip r:embed="rId5" cstate="print"/>
          <a:stretch>
            <a:fillRect/>
          </a:stretch>
        </p:blipFill>
        <p:spPr>
          <a:xfrm>
            <a:off x="3713163" y="3148013"/>
            <a:ext cx="3540125" cy="1995487"/>
          </a:xfrm>
          <a:prstGeom prst="rect">
            <a:avLst/>
          </a:prstGeom>
          <a:ln>
            <a:noFill/>
          </a:ln>
          <a:effectLst>
            <a:outerShdw blurRad="292100" dist="139700" dir="2700000" algn="tl" rotWithShape="0">
              <a:srgbClr val="333333">
                <a:alpha val="65000"/>
              </a:srgbClr>
            </a:outerShdw>
          </a:effectLst>
        </p:spPr>
      </p:pic>
      <p:pic>
        <p:nvPicPr>
          <p:cNvPr id="6" name="Picture 5" descr="x selo_pt_1993_mnmc_anjo_anunciacao.jpg"/>
          <p:cNvPicPr>
            <a:picLocks noChangeAspect="1"/>
          </p:cNvPicPr>
          <p:nvPr/>
        </p:nvPicPr>
        <p:blipFill>
          <a:blip r:embed="rId6" cstate="print"/>
          <a:srcRect/>
          <a:stretch>
            <a:fillRect/>
          </a:stretch>
        </p:blipFill>
        <p:spPr bwMode="auto">
          <a:xfrm>
            <a:off x="7451725" y="3148013"/>
            <a:ext cx="1555750" cy="1995487"/>
          </a:xfrm>
          <a:prstGeom prst="rect">
            <a:avLst/>
          </a:prstGeom>
          <a:noFill/>
          <a:ln w="9525">
            <a:noFill/>
            <a:miter lim="800000"/>
            <a:headEnd/>
            <a:tailEnd/>
          </a:ln>
        </p:spPr>
      </p:pic>
    </p:spTree>
  </p:cSld>
  <p:clrMapOvr>
    <a:masterClrMapping/>
  </p:clrMapOvr>
  <p:transition spd="slow" advTm="12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par>
                                <p:cTn id="8" presetID="21" presetClass="entr" presetSubtype="4"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heel(4)">
                                      <p:cBhvr>
                                        <p:cTn id="10" dur="2000"/>
                                        <p:tgtEl>
                                          <p:spTgt spid="3"/>
                                        </p:tgtEl>
                                      </p:cBhvr>
                                    </p:animEffect>
                                  </p:childTnLst>
                                </p:cTn>
                              </p:par>
                              <p:par>
                                <p:cTn id="11" presetID="21"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4)">
                                      <p:cBhvr>
                                        <p:cTn id="13" dur="2000"/>
                                        <p:tgtEl>
                                          <p:spTgt spid="4"/>
                                        </p:tgtEl>
                                      </p:cBhvr>
                                    </p:animEffect>
                                  </p:childTnLst>
                                </p:cTn>
                              </p:par>
                              <p:par>
                                <p:cTn id="14" presetID="21" presetClass="entr" presetSubtype="4"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heel(4)">
                                      <p:cBhvr>
                                        <p:cTn id="16" dur="2000"/>
                                        <p:tgtEl>
                                          <p:spTgt spid="5"/>
                                        </p:tgtEl>
                                      </p:cBhvr>
                                    </p:animEffect>
                                  </p:childTnLst>
                                </p:cTn>
                              </p:par>
                              <p:par>
                                <p:cTn id="17" presetID="21" presetClass="entr" presetSubtype="4"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heel(4)">
                                      <p:cBhvr>
                                        <p:cTn id="19"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1" descr="Museu Machado de Castro (11).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Tree>
  </p:cSld>
  <p:clrMapOvr>
    <a:masterClrMapping/>
  </p:clrMapOvr>
  <p:transition spd="slow" advTm="7000">
    <p:split orient="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useu Machado de Castro10.jpg"/>
          <p:cNvPicPr>
            <a:picLocks noChangeAspect="1"/>
          </p:cNvPicPr>
          <p:nvPr/>
        </p:nvPicPr>
        <p:blipFill>
          <a:blip r:embed="rId2" cstate="print"/>
          <a:stretch>
            <a:fillRect/>
          </a:stretch>
        </p:blipFill>
        <p:spPr>
          <a:xfrm>
            <a:off x="-3175" y="0"/>
            <a:ext cx="9147175" cy="4084638"/>
          </a:xfrm>
          <a:prstGeom prst="rect">
            <a:avLst/>
          </a:prstGeom>
          <a:ln>
            <a:noFill/>
          </a:ln>
          <a:effectLst>
            <a:outerShdw blurRad="292100" dist="139700" dir="2700000" algn="tl" rotWithShape="0">
              <a:srgbClr val="333333">
                <a:alpha val="65000"/>
              </a:srgbClr>
            </a:outerShdw>
          </a:effectLst>
        </p:spPr>
      </p:pic>
      <p:pic>
        <p:nvPicPr>
          <p:cNvPr id="5" name="Picture 4" descr="x vinheta_cbr_ed_soc_defeza_propaganda_538_museu_machado_castro.jpg"/>
          <p:cNvPicPr>
            <a:picLocks noChangeAspect="1"/>
          </p:cNvPicPr>
          <p:nvPr/>
        </p:nvPicPr>
        <p:blipFill>
          <a:blip r:embed="rId3" cstate="print"/>
          <a:stretch>
            <a:fillRect/>
          </a:stretch>
        </p:blipFill>
        <p:spPr>
          <a:xfrm>
            <a:off x="1588" y="3951288"/>
            <a:ext cx="1520825" cy="1192212"/>
          </a:xfrm>
          <a:prstGeom prst="rect">
            <a:avLst/>
          </a:prstGeom>
          <a:ln>
            <a:noFill/>
          </a:ln>
          <a:effectLst>
            <a:outerShdw blurRad="292100" dist="139700" dir="2700000" algn="tl" rotWithShape="0">
              <a:srgbClr val="333333">
                <a:alpha val="65000"/>
              </a:srgbClr>
            </a:outerShdw>
          </a:effectLst>
        </p:spPr>
      </p:pic>
      <p:pic>
        <p:nvPicPr>
          <p:cNvPr id="6" name="Picture 5" descr="x vinheta_cbr_ed_soc_defeza_propaganda_539_museu_machado_castro.jpg"/>
          <p:cNvPicPr>
            <a:picLocks noChangeAspect="1"/>
          </p:cNvPicPr>
          <p:nvPr/>
        </p:nvPicPr>
        <p:blipFill>
          <a:blip r:embed="rId4" cstate="print"/>
          <a:stretch>
            <a:fillRect/>
          </a:stretch>
        </p:blipFill>
        <p:spPr>
          <a:xfrm>
            <a:off x="1692275" y="3954463"/>
            <a:ext cx="1584325" cy="1189037"/>
          </a:xfrm>
          <a:prstGeom prst="rect">
            <a:avLst/>
          </a:prstGeom>
          <a:ln>
            <a:noFill/>
          </a:ln>
          <a:effectLst>
            <a:outerShdw blurRad="292100" dist="139700" dir="2700000" algn="tl" rotWithShape="0">
              <a:srgbClr val="333333">
                <a:alpha val="65000"/>
              </a:srgbClr>
            </a:outerShdw>
          </a:effectLst>
        </p:spPr>
      </p:pic>
      <p:pic>
        <p:nvPicPr>
          <p:cNvPr id="7" name="Picture 6" descr="x vinheta_cbr_ed_soc_defeza_propaganda_540_museu_machado_castro.jpg"/>
          <p:cNvPicPr>
            <a:picLocks noChangeAspect="1"/>
          </p:cNvPicPr>
          <p:nvPr/>
        </p:nvPicPr>
        <p:blipFill>
          <a:blip r:embed="rId5" cstate="print"/>
          <a:stretch>
            <a:fillRect/>
          </a:stretch>
        </p:blipFill>
        <p:spPr>
          <a:xfrm>
            <a:off x="3421063" y="3962400"/>
            <a:ext cx="1581150" cy="1181100"/>
          </a:xfrm>
          <a:prstGeom prst="rect">
            <a:avLst/>
          </a:prstGeom>
          <a:ln>
            <a:noFill/>
          </a:ln>
          <a:effectLst>
            <a:outerShdw blurRad="292100" dist="139700" dir="2700000" algn="tl" rotWithShape="0">
              <a:srgbClr val="333333">
                <a:alpha val="65000"/>
              </a:srgbClr>
            </a:outerShdw>
          </a:effectLst>
        </p:spPr>
      </p:pic>
      <p:pic>
        <p:nvPicPr>
          <p:cNvPr id="8" name="Picture 7" descr="vinheta_iant_1966_barco_mondego.jpg"/>
          <p:cNvPicPr>
            <a:picLocks noChangeAspect="1"/>
          </p:cNvPicPr>
          <p:nvPr/>
        </p:nvPicPr>
        <p:blipFill>
          <a:blip r:embed="rId6" cstate="print"/>
          <a:stretch>
            <a:fillRect/>
          </a:stretch>
        </p:blipFill>
        <p:spPr>
          <a:xfrm>
            <a:off x="5219700" y="4032250"/>
            <a:ext cx="1081088" cy="1111250"/>
          </a:xfrm>
          <a:prstGeom prst="rect">
            <a:avLst/>
          </a:prstGeom>
          <a:ln>
            <a:noFill/>
          </a:ln>
          <a:effectLst>
            <a:outerShdw blurRad="292100" dist="139700" dir="2700000" algn="tl" rotWithShape="0">
              <a:srgbClr val="333333">
                <a:alpha val="65000"/>
              </a:srgbClr>
            </a:outerShdw>
          </a:effectLst>
        </p:spPr>
      </p:pic>
      <p:pic>
        <p:nvPicPr>
          <p:cNvPr id="9" name="Picture 8" descr="vinheta_iant_1966_barco_mondego.jpg"/>
          <p:cNvPicPr>
            <a:picLocks noChangeAspect="1"/>
          </p:cNvPicPr>
          <p:nvPr/>
        </p:nvPicPr>
        <p:blipFill>
          <a:blip r:embed="rId7" cstate="print"/>
          <a:stretch>
            <a:fillRect/>
          </a:stretch>
        </p:blipFill>
        <p:spPr>
          <a:xfrm>
            <a:off x="6443663" y="4059238"/>
            <a:ext cx="1093787" cy="1084262"/>
          </a:xfrm>
          <a:prstGeom prst="rect">
            <a:avLst/>
          </a:prstGeom>
          <a:ln>
            <a:noFill/>
          </a:ln>
          <a:effectLst>
            <a:outerShdw blurRad="292100" dist="139700" dir="2700000" algn="tl" rotWithShape="0">
              <a:srgbClr val="333333">
                <a:alpha val="65000"/>
              </a:srgbClr>
            </a:outerShdw>
          </a:effectLst>
        </p:spPr>
      </p:pic>
      <p:sp>
        <p:nvSpPr>
          <p:cNvPr id="18440" name="Rectangle 10"/>
          <p:cNvSpPr>
            <a:spLocks noChangeArrowheads="1"/>
          </p:cNvSpPr>
          <p:nvPr/>
        </p:nvSpPr>
        <p:spPr bwMode="auto">
          <a:xfrm>
            <a:off x="7596188" y="4516438"/>
            <a:ext cx="1547812" cy="461962"/>
          </a:xfrm>
          <a:prstGeom prst="rect">
            <a:avLst/>
          </a:prstGeom>
          <a:noFill/>
          <a:ln w="9525">
            <a:noFill/>
            <a:miter lim="800000"/>
            <a:headEnd/>
            <a:tailEnd/>
          </a:ln>
        </p:spPr>
        <p:txBody>
          <a:bodyPr>
            <a:spAutoFit/>
          </a:bodyPr>
          <a:lstStyle/>
          <a:p>
            <a:r>
              <a:rPr lang="en-US" sz="1200">
                <a:solidFill>
                  <a:srgbClr val="601A00"/>
                </a:solidFill>
              </a:rPr>
              <a:t>The Machado de Castro Museum </a:t>
            </a:r>
            <a:endParaRPr lang="en-US" sz="1200"/>
          </a:p>
        </p:txBody>
      </p:sp>
    </p:spTree>
  </p:cSld>
  <p:clrMapOvr>
    <a:masterClrMapping/>
  </p:clrMapOvr>
  <p:transition spd="slow" advTm="12000">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9458" name="Picture 1" descr="Clipboard01.jpg"/>
          <p:cNvPicPr>
            <a:picLocks noChangeAspect="1"/>
          </p:cNvPicPr>
          <p:nvPr/>
        </p:nvPicPr>
        <p:blipFill>
          <a:blip r:embed="rId2" cstate="print"/>
          <a:srcRect/>
          <a:stretch>
            <a:fillRect/>
          </a:stretch>
        </p:blipFill>
        <p:spPr bwMode="auto">
          <a:xfrm>
            <a:off x="539750" y="195263"/>
            <a:ext cx="4210050" cy="4552950"/>
          </a:xfrm>
          <a:prstGeom prst="rect">
            <a:avLst/>
          </a:prstGeom>
          <a:noFill/>
          <a:ln w="9525">
            <a:noFill/>
            <a:miter lim="800000"/>
            <a:headEnd/>
            <a:tailEnd/>
          </a:ln>
        </p:spPr>
      </p:pic>
      <p:pic>
        <p:nvPicPr>
          <p:cNvPr id="19459" name="Picture 3" descr="col_j_MNMC_4619.jpg"/>
          <p:cNvPicPr>
            <a:picLocks noChangeAspect="1"/>
          </p:cNvPicPr>
          <p:nvPr/>
        </p:nvPicPr>
        <p:blipFill>
          <a:blip r:embed="rId3" cstate="print"/>
          <a:srcRect/>
          <a:stretch>
            <a:fillRect/>
          </a:stretch>
        </p:blipFill>
        <p:spPr bwMode="auto">
          <a:xfrm>
            <a:off x="5148263" y="0"/>
            <a:ext cx="3594100" cy="5143500"/>
          </a:xfrm>
          <a:prstGeom prst="rect">
            <a:avLst/>
          </a:prstGeom>
          <a:noFill/>
          <a:ln w="9525">
            <a:noFill/>
            <a:miter lim="800000"/>
            <a:headEnd/>
            <a:tailEnd/>
          </a:ln>
        </p:spPr>
      </p:pic>
    </p:spTree>
  </p:cSld>
  <p:clrMapOvr>
    <a:masterClrMapping/>
  </p:clrMapOvr>
  <p:transition spd="slow" advTm="10000">
    <p:spli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0482" name="Picture 4" descr="col_j_MNMC2753_2754.jpg"/>
          <p:cNvPicPr>
            <a:picLocks noChangeAspect="1"/>
          </p:cNvPicPr>
          <p:nvPr/>
        </p:nvPicPr>
        <p:blipFill>
          <a:blip r:embed="rId2" cstate="print"/>
          <a:srcRect/>
          <a:stretch>
            <a:fillRect/>
          </a:stretch>
        </p:blipFill>
        <p:spPr bwMode="auto">
          <a:xfrm>
            <a:off x="0" y="0"/>
            <a:ext cx="5310188" cy="4732338"/>
          </a:xfrm>
          <a:prstGeom prst="rect">
            <a:avLst/>
          </a:prstGeom>
          <a:noFill/>
          <a:ln w="9525">
            <a:noFill/>
            <a:miter lim="800000"/>
            <a:headEnd/>
            <a:tailEnd/>
          </a:ln>
        </p:spPr>
      </p:pic>
      <p:pic>
        <p:nvPicPr>
          <p:cNvPr id="20483" name="Picture 6" descr="col_j_MNMC1359.jpg"/>
          <p:cNvPicPr>
            <a:picLocks noChangeAspect="1"/>
          </p:cNvPicPr>
          <p:nvPr/>
        </p:nvPicPr>
        <p:blipFill>
          <a:blip r:embed="rId3" cstate="print"/>
          <a:srcRect/>
          <a:stretch>
            <a:fillRect/>
          </a:stretch>
        </p:blipFill>
        <p:spPr bwMode="auto">
          <a:xfrm>
            <a:off x="5867400" y="411163"/>
            <a:ext cx="2466975" cy="4286250"/>
          </a:xfrm>
          <a:prstGeom prst="rect">
            <a:avLst/>
          </a:prstGeom>
          <a:noFill/>
          <a:ln w="9525">
            <a:noFill/>
            <a:miter lim="800000"/>
            <a:headEnd/>
            <a:tailEnd/>
          </a:ln>
        </p:spPr>
      </p:pic>
    </p:spTree>
  </p:cSld>
  <p:clrMapOvr>
    <a:masterClrMapping/>
  </p:clrMapOvr>
  <p:transition spd="slow" advTm="10000">
    <p:pull dir="r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1506" name="Picture 1" descr="col_j_MNMC2761.jpg"/>
          <p:cNvPicPr>
            <a:picLocks noChangeAspect="1"/>
          </p:cNvPicPr>
          <p:nvPr/>
        </p:nvPicPr>
        <p:blipFill>
          <a:blip r:embed="rId2" cstate="print"/>
          <a:srcRect/>
          <a:stretch>
            <a:fillRect/>
          </a:stretch>
        </p:blipFill>
        <p:spPr bwMode="auto">
          <a:xfrm>
            <a:off x="323850" y="268288"/>
            <a:ext cx="3492500" cy="4114800"/>
          </a:xfrm>
          <a:prstGeom prst="rect">
            <a:avLst/>
          </a:prstGeom>
          <a:noFill/>
          <a:ln w="9525">
            <a:noFill/>
            <a:miter lim="800000"/>
            <a:headEnd/>
            <a:tailEnd/>
          </a:ln>
        </p:spPr>
      </p:pic>
      <p:pic>
        <p:nvPicPr>
          <p:cNvPr id="21507" name="Picture 2" descr="col_j_MNMC2755.jpg"/>
          <p:cNvPicPr>
            <a:picLocks noChangeAspect="1"/>
          </p:cNvPicPr>
          <p:nvPr/>
        </p:nvPicPr>
        <p:blipFill>
          <a:blip r:embed="rId3" cstate="print"/>
          <a:srcRect/>
          <a:stretch>
            <a:fillRect/>
          </a:stretch>
        </p:blipFill>
        <p:spPr bwMode="auto">
          <a:xfrm>
            <a:off x="4932363" y="484188"/>
            <a:ext cx="3810000" cy="4286250"/>
          </a:xfrm>
          <a:prstGeom prst="rect">
            <a:avLst/>
          </a:prstGeom>
          <a:noFill/>
          <a:ln w="9525">
            <a:noFill/>
            <a:miter lim="800000"/>
            <a:headEnd/>
            <a:tailEnd/>
          </a:ln>
        </p:spPr>
      </p:pic>
    </p:spTree>
  </p:cSld>
  <p:clrMapOvr>
    <a:masterClrMapping/>
  </p:clrMapOvr>
  <p:transition spd="slow" advTm="10000">
    <p:pull dir="l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2530" name="Picture 1" descr="col_j_MNMC2817.jpg"/>
          <p:cNvPicPr>
            <a:picLocks noChangeAspect="1"/>
          </p:cNvPicPr>
          <p:nvPr/>
        </p:nvPicPr>
        <p:blipFill>
          <a:blip r:embed="rId2" cstate="print"/>
          <a:srcRect/>
          <a:stretch>
            <a:fillRect/>
          </a:stretch>
        </p:blipFill>
        <p:spPr bwMode="auto">
          <a:xfrm>
            <a:off x="179388" y="268288"/>
            <a:ext cx="3849687" cy="4114800"/>
          </a:xfrm>
          <a:prstGeom prst="rect">
            <a:avLst/>
          </a:prstGeom>
          <a:noFill/>
          <a:ln w="9525">
            <a:noFill/>
            <a:miter lim="800000"/>
            <a:headEnd/>
            <a:tailEnd/>
          </a:ln>
        </p:spPr>
      </p:pic>
      <p:pic>
        <p:nvPicPr>
          <p:cNvPr id="22531" name="Picture 2" descr="col_o_MNMC-6031.jpg"/>
          <p:cNvPicPr>
            <a:picLocks noChangeAspect="1"/>
          </p:cNvPicPr>
          <p:nvPr/>
        </p:nvPicPr>
        <p:blipFill>
          <a:blip r:embed="rId3" cstate="print"/>
          <a:srcRect/>
          <a:stretch>
            <a:fillRect/>
          </a:stretch>
        </p:blipFill>
        <p:spPr bwMode="auto">
          <a:xfrm>
            <a:off x="4572000" y="555625"/>
            <a:ext cx="3971925" cy="4286250"/>
          </a:xfrm>
          <a:prstGeom prst="rect">
            <a:avLst/>
          </a:prstGeom>
          <a:noFill/>
          <a:ln w="9525">
            <a:noFill/>
            <a:miter lim="800000"/>
            <a:headEnd/>
            <a:tailEnd/>
          </a:ln>
        </p:spPr>
      </p:pic>
    </p:spTree>
  </p:cSld>
  <p:clrMapOvr>
    <a:masterClrMapping/>
  </p:clrMapOvr>
  <p:transition spd="slow" advTm="10000">
    <p:pull dir="ru"/>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3554" name="Picture 3" descr="col_o_MNMC-6035.jpg"/>
          <p:cNvPicPr>
            <a:picLocks noChangeAspect="1"/>
          </p:cNvPicPr>
          <p:nvPr/>
        </p:nvPicPr>
        <p:blipFill>
          <a:blip r:embed="rId2" cstate="print"/>
          <a:srcRect/>
          <a:stretch>
            <a:fillRect/>
          </a:stretch>
        </p:blipFill>
        <p:spPr bwMode="auto">
          <a:xfrm>
            <a:off x="0" y="0"/>
            <a:ext cx="3371850" cy="5143500"/>
          </a:xfrm>
          <a:prstGeom prst="rect">
            <a:avLst/>
          </a:prstGeom>
          <a:noFill/>
          <a:ln w="9525">
            <a:noFill/>
            <a:miter lim="800000"/>
            <a:headEnd/>
            <a:tailEnd/>
          </a:ln>
        </p:spPr>
      </p:pic>
      <p:pic>
        <p:nvPicPr>
          <p:cNvPr id="23555" name="Picture 4" descr="col_o_MNMC-6077.jpg"/>
          <p:cNvPicPr>
            <a:picLocks noChangeAspect="1"/>
          </p:cNvPicPr>
          <p:nvPr/>
        </p:nvPicPr>
        <p:blipFill>
          <a:blip r:embed="rId3" cstate="print"/>
          <a:srcRect/>
          <a:stretch>
            <a:fillRect/>
          </a:stretch>
        </p:blipFill>
        <p:spPr bwMode="auto">
          <a:xfrm>
            <a:off x="2700338" y="1587500"/>
            <a:ext cx="2519362" cy="3556000"/>
          </a:xfrm>
          <a:prstGeom prst="rect">
            <a:avLst/>
          </a:prstGeom>
          <a:noFill/>
          <a:ln w="9525">
            <a:noFill/>
            <a:miter lim="800000"/>
            <a:headEnd/>
            <a:tailEnd/>
          </a:ln>
        </p:spPr>
      </p:pic>
      <p:pic>
        <p:nvPicPr>
          <p:cNvPr id="23556" name="Picture 5" descr="col_o_MNMC-6076.jpg"/>
          <p:cNvPicPr>
            <a:picLocks noChangeAspect="1"/>
          </p:cNvPicPr>
          <p:nvPr/>
        </p:nvPicPr>
        <p:blipFill>
          <a:blip r:embed="rId4" cstate="print"/>
          <a:srcRect/>
          <a:stretch>
            <a:fillRect/>
          </a:stretch>
        </p:blipFill>
        <p:spPr bwMode="auto">
          <a:xfrm>
            <a:off x="6011863" y="627063"/>
            <a:ext cx="2314575" cy="4286250"/>
          </a:xfrm>
          <a:prstGeom prst="rect">
            <a:avLst/>
          </a:prstGeom>
          <a:noFill/>
          <a:ln w="9525">
            <a:noFill/>
            <a:miter lim="800000"/>
            <a:headEnd/>
            <a:tailEnd/>
          </a:ln>
        </p:spPr>
      </p:pic>
    </p:spTree>
  </p:cSld>
  <p:clrMapOvr>
    <a:masterClrMapping/>
  </p:clrMapOvr>
  <p:transition spd="slow" advTm="10000">
    <p:pull dir="lu"/>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4578" name="Picture 1" descr="col_o_MNMC-6030.jpg"/>
          <p:cNvPicPr>
            <a:picLocks noChangeAspect="1"/>
          </p:cNvPicPr>
          <p:nvPr/>
        </p:nvPicPr>
        <p:blipFill>
          <a:blip r:embed="rId2" cstate="print"/>
          <a:srcRect l="2158" r="2911"/>
          <a:stretch>
            <a:fillRect/>
          </a:stretch>
        </p:blipFill>
        <p:spPr bwMode="auto">
          <a:xfrm>
            <a:off x="323850" y="0"/>
            <a:ext cx="3168650" cy="5143500"/>
          </a:xfrm>
          <a:prstGeom prst="rect">
            <a:avLst/>
          </a:prstGeom>
          <a:noFill/>
          <a:ln w="9525">
            <a:noFill/>
            <a:miter lim="800000"/>
            <a:headEnd/>
            <a:tailEnd/>
          </a:ln>
        </p:spPr>
      </p:pic>
      <p:pic>
        <p:nvPicPr>
          <p:cNvPr id="24579" name="Picture 2" descr="col_o_MNMC-6033.jpg"/>
          <p:cNvPicPr>
            <a:picLocks noChangeAspect="1"/>
          </p:cNvPicPr>
          <p:nvPr/>
        </p:nvPicPr>
        <p:blipFill>
          <a:blip r:embed="rId3" cstate="print"/>
          <a:srcRect/>
          <a:stretch>
            <a:fillRect/>
          </a:stretch>
        </p:blipFill>
        <p:spPr bwMode="auto">
          <a:xfrm>
            <a:off x="4356100" y="700088"/>
            <a:ext cx="3995738" cy="4114800"/>
          </a:xfrm>
          <a:prstGeom prst="rect">
            <a:avLst/>
          </a:prstGeom>
          <a:noFill/>
          <a:ln w="9525">
            <a:noFill/>
            <a:miter lim="800000"/>
            <a:headEnd/>
            <a:tailEnd/>
          </a:ln>
        </p:spPr>
      </p:pic>
      <p:sp>
        <p:nvSpPr>
          <p:cNvPr id="4" name="Rectangle 3"/>
          <p:cNvSpPr/>
          <p:nvPr/>
        </p:nvSpPr>
        <p:spPr>
          <a:xfrm>
            <a:off x="2916238" y="4886325"/>
            <a:ext cx="1412875" cy="277813"/>
          </a:xfrm>
          <a:prstGeom prst="rect">
            <a:avLst/>
          </a:prstGeom>
        </p:spPr>
        <p:txBody>
          <a:bodyPr wrap="none">
            <a:spAutoFit/>
          </a:bodyPr>
          <a:lstStyle/>
          <a:p>
            <a:pPr>
              <a:defRPr/>
            </a:pPr>
            <a:r>
              <a:rPr lang="en-US" sz="1200" dirty="0">
                <a:solidFill>
                  <a:schemeClr val="bg1">
                    <a:lumMod val="75000"/>
                  </a:schemeClr>
                </a:solidFill>
              </a:rPr>
              <a:t>Chalice  12th cent</a:t>
            </a:r>
          </a:p>
        </p:txBody>
      </p:sp>
    </p:spTree>
  </p:cSld>
  <p:clrMapOvr>
    <a:masterClrMapping/>
  </p:clrMapOvr>
  <p:transition spd="slow" advTm="10000">
    <p:spli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5602" name="Picture 2" descr="col_m_MNMC-1227.jpg"/>
          <p:cNvPicPr>
            <a:picLocks noChangeAspect="1"/>
          </p:cNvPicPr>
          <p:nvPr/>
        </p:nvPicPr>
        <p:blipFill>
          <a:blip r:embed="rId2" cstate="print"/>
          <a:srcRect/>
          <a:stretch>
            <a:fillRect/>
          </a:stretch>
        </p:blipFill>
        <p:spPr bwMode="auto">
          <a:xfrm>
            <a:off x="1116013" y="484188"/>
            <a:ext cx="1981200" cy="4286250"/>
          </a:xfrm>
          <a:prstGeom prst="rect">
            <a:avLst/>
          </a:prstGeom>
          <a:noFill/>
          <a:ln w="9525">
            <a:noFill/>
            <a:miter lim="800000"/>
            <a:headEnd/>
            <a:tailEnd/>
          </a:ln>
        </p:spPr>
      </p:pic>
      <p:pic>
        <p:nvPicPr>
          <p:cNvPr id="25603" name="Picture 3" descr="col_m_MNMC-1277.jpg"/>
          <p:cNvPicPr>
            <a:picLocks noChangeAspect="1"/>
          </p:cNvPicPr>
          <p:nvPr/>
        </p:nvPicPr>
        <p:blipFill>
          <a:blip r:embed="rId3" cstate="print"/>
          <a:srcRect/>
          <a:stretch>
            <a:fillRect/>
          </a:stretch>
        </p:blipFill>
        <p:spPr bwMode="auto">
          <a:xfrm>
            <a:off x="4211638" y="484188"/>
            <a:ext cx="3038475" cy="4286250"/>
          </a:xfrm>
          <a:prstGeom prst="rect">
            <a:avLst/>
          </a:prstGeom>
          <a:noFill/>
          <a:ln w="9525">
            <a:noFill/>
            <a:miter lim="800000"/>
            <a:headEnd/>
            <a:tailEnd/>
          </a:ln>
        </p:spPr>
      </p:pic>
    </p:spTree>
  </p:cSld>
  <p:clrMapOvr>
    <a:masterClrMapping/>
  </p:clrMapOvr>
  <p:transition spd="slow" advTm="10000">
    <p:push dir="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1" descr="Museu Machado de Castro2.jpeg"/>
          <p:cNvPicPr>
            <a:picLocks noChangeAspect="1"/>
          </p:cNvPicPr>
          <p:nvPr/>
        </p:nvPicPr>
        <p:blipFill>
          <a:blip r:embed="rId2" cstate="print"/>
          <a:srcRect/>
          <a:stretch>
            <a:fillRect/>
          </a:stretch>
        </p:blipFill>
        <p:spPr bwMode="auto">
          <a:xfrm>
            <a:off x="0" y="-3175"/>
            <a:ext cx="9144000" cy="5146675"/>
          </a:xfrm>
          <a:prstGeom prst="rect">
            <a:avLst/>
          </a:prstGeom>
          <a:noFill/>
          <a:ln w="9525">
            <a:noFill/>
            <a:miter lim="800000"/>
            <a:headEnd/>
            <a:tailEnd/>
          </a:ln>
        </p:spPr>
      </p:pic>
      <p:pic>
        <p:nvPicPr>
          <p:cNvPr id="3" name="Picture 2" descr="Museu Machado de Castro Custódia Séc XVII.jpg"/>
          <p:cNvPicPr>
            <a:picLocks noChangeAspect="1"/>
          </p:cNvPicPr>
          <p:nvPr/>
        </p:nvPicPr>
        <p:blipFill>
          <a:blip r:embed="rId3" cstate="print"/>
          <a:srcRect l="23531" t="2401" r="23532" b="2401"/>
          <a:stretch>
            <a:fillRect/>
          </a:stretch>
        </p:blipFill>
        <p:spPr>
          <a:xfrm>
            <a:off x="0" y="0"/>
            <a:ext cx="3781425" cy="51435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6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500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fltVal val="0"/>
                                          </p:val>
                                        </p:tav>
                                        <p:tav tm="100000">
                                          <p:val>
                                            <p:strVal val="#ppt_w"/>
                                          </p:val>
                                        </p:tav>
                                      </p:tavLst>
                                    </p:anim>
                                    <p:anim calcmode="lin" valueType="num">
                                      <p:cBhvr>
                                        <p:cTn id="8" dur="5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useu Machado de Castro (43).JPG"/>
          <p:cNvPicPr>
            <a:picLocks noChangeAspect="1"/>
          </p:cNvPicPr>
          <p:nvPr/>
        </p:nvPicPr>
        <p:blipFill>
          <a:blip r:embed="rId2" cstate="print"/>
          <a:stretch>
            <a:fillRect/>
          </a:stretch>
        </p:blipFill>
        <p:spPr>
          <a:xfrm>
            <a:off x="0" y="1588"/>
            <a:ext cx="7712075" cy="5140325"/>
          </a:xfrm>
          <a:prstGeom prst="rect">
            <a:avLst/>
          </a:prstGeom>
          <a:ln>
            <a:noFill/>
          </a:ln>
          <a:effectLst>
            <a:outerShdw blurRad="292100" dist="139700" dir="2700000" algn="tl" rotWithShape="0">
              <a:srgbClr val="333333">
                <a:alpha val="65000"/>
              </a:srgbClr>
            </a:outerShdw>
          </a:effectLst>
        </p:spPr>
      </p:pic>
      <p:pic>
        <p:nvPicPr>
          <p:cNvPr id="3" name="Picture 2" descr="Museu Machado de Castro (34).JPG"/>
          <p:cNvPicPr>
            <a:picLocks noChangeAspect="1"/>
          </p:cNvPicPr>
          <p:nvPr/>
        </p:nvPicPr>
        <p:blipFill>
          <a:blip r:embed="rId3" cstate="print"/>
          <a:srcRect l="18501" r="26900" b="32249"/>
          <a:stretch>
            <a:fillRect/>
          </a:stretch>
        </p:blipFill>
        <p:spPr>
          <a:xfrm>
            <a:off x="7762875" y="0"/>
            <a:ext cx="1381125" cy="2571750"/>
          </a:xfrm>
          <a:prstGeom prst="rect">
            <a:avLst/>
          </a:prstGeom>
          <a:ln>
            <a:noFill/>
          </a:ln>
          <a:effectLst>
            <a:outerShdw blurRad="292100" dist="139700" dir="2700000" algn="tl" rotWithShape="0">
              <a:srgbClr val="333333">
                <a:alpha val="65000"/>
              </a:srgbClr>
            </a:outerShdw>
          </a:effectLst>
        </p:spPr>
      </p:pic>
      <p:pic>
        <p:nvPicPr>
          <p:cNvPr id="4" name="Picture 3" descr="Museu Machado de Castro arte-joalheria-religiosa1.jpg"/>
          <p:cNvPicPr>
            <a:picLocks noChangeAspect="1"/>
          </p:cNvPicPr>
          <p:nvPr/>
        </p:nvPicPr>
        <p:blipFill>
          <a:blip r:embed="rId4" cstate="print"/>
          <a:srcRect l="68405" t="17514" r="4801"/>
          <a:stretch>
            <a:fillRect/>
          </a:stretch>
        </p:blipFill>
        <p:spPr>
          <a:xfrm>
            <a:off x="7740650" y="2716213"/>
            <a:ext cx="1403350" cy="2427287"/>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2000">
    <p:split orient="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useu Machado de Castro (42).JPG"/>
          <p:cNvPicPr>
            <a:picLocks noChangeAspect="1"/>
          </p:cNvPicPr>
          <p:nvPr/>
        </p:nvPicPr>
        <p:blipFill>
          <a:blip r:embed="rId2" cstate="print"/>
          <a:srcRect l="7927" r="8075"/>
          <a:stretch>
            <a:fillRect/>
          </a:stretch>
        </p:blipFill>
        <p:spPr>
          <a:xfrm>
            <a:off x="0" y="0"/>
            <a:ext cx="6480175" cy="5143500"/>
          </a:xfrm>
          <a:prstGeom prst="rect">
            <a:avLst/>
          </a:prstGeom>
          <a:ln>
            <a:noFill/>
          </a:ln>
          <a:effectLst>
            <a:outerShdw blurRad="292100" dist="139700" dir="2700000" algn="tl" rotWithShape="0">
              <a:srgbClr val="333333">
                <a:alpha val="65000"/>
              </a:srgbClr>
            </a:outerShdw>
          </a:effectLst>
        </p:spPr>
      </p:pic>
      <p:pic>
        <p:nvPicPr>
          <p:cNvPr id="3" name="Picture 2" descr="Museu Machado de CastroMedieval knight  14th cent..jpg"/>
          <p:cNvPicPr>
            <a:picLocks noChangeAspect="1"/>
          </p:cNvPicPr>
          <p:nvPr/>
        </p:nvPicPr>
        <p:blipFill>
          <a:blip r:embed="rId3" cstate="print"/>
          <a:stretch>
            <a:fillRect/>
          </a:stretch>
        </p:blipFill>
        <p:spPr>
          <a:xfrm>
            <a:off x="6373813" y="268288"/>
            <a:ext cx="2770187" cy="3362325"/>
          </a:xfrm>
          <a:prstGeom prst="rect">
            <a:avLst/>
          </a:prstGeom>
          <a:ln>
            <a:noFill/>
          </a:ln>
          <a:effectLst>
            <a:outerShdw blurRad="292100" dist="139700" dir="2700000" algn="tl" rotWithShape="0">
              <a:srgbClr val="333333">
                <a:alpha val="65000"/>
              </a:srgbClr>
            </a:outerShdw>
          </a:effectLst>
        </p:spPr>
      </p:pic>
      <p:sp>
        <p:nvSpPr>
          <p:cNvPr id="28676" name="Rectangle 3"/>
          <p:cNvSpPr>
            <a:spLocks noChangeArrowheads="1"/>
          </p:cNvSpPr>
          <p:nvPr/>
        </p:nvSpPr>
        <p:spPr bwMode="auto">
          <a:xfrm>
            <a:off x="7177088" y="3724275"/>
            <a:ext cx="1966912" cy="276225"/>
          </a:xfrm>
          <a:prstGeom prst="rect">
            <a:avLst/>
          </a:prstGeom>
          <a:noFill/>
          <a:ln w="9525">
            <a:noFill/>
            <a:miter lim="800000"/>
            <a:headEnd/>
            <a:tailEnd/>
          </a:ln>
        </p:spPr>
        <p:txBody>
          <a:bodyPr wrap="none">
            <a:spAutoFit/>
          </a:bodyPr>
          <a:lstStyle/>
          <a:p>
            <a:r>
              <a:rPr lang="en-US" sz="1200">
                <a:solidFill>
                  <a:srgbClr val="601A00"/>
                </a:solidFill>
              </a:rPr>
              <a:t>Medieval knight  14th cent</a:t>
            </a:r>
          </a:p>
        </p:txBody>
      </p:sp>
    </p:spTree>
  </p:cSld>
  <p:clrMapOvr>
    <a:masterClrMapping/>
  </p:clrMapOvr>
  <p:transition spd="slow" advTm="9000">
    <p:strips dir="l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Picture 2" descr="Museu Machado de Castro (35).JPG"/>
          <p:cNvPicPr>
            <a:picLocks noChangeAspect="1"/>
          </p:cNvPicPr>
          <p:nvPr/>
        </p:nvPicPr>
        <p:blipFill>
          <a:blip r:embed="rId2" cstate="print"/>
          <a:stretch>
            <a:fillRect/>
          </a:stretch>
        </p:blipFill>
        <p:spPr>
          <a:xfrm>
            <a:off x="827088" y="0"/>
            <a:ext cx="3351212" cy="5143500"/>
          </a:xfrm>
          <a:prstGeom prst="rect">
            <a:avLst/>
          </a:prstGeom>
          <a:ln>
            <a:noFill/>
          </a:ln>
          <a:effectLst>
            <a:outerShdw blurRad="292100" dist="139700" dir="2700000" algn="tl" rotWithShape="0">
              <a:srgbClr val="333333">
                <a:alpha val="65000"/>
              </a:srgbClr>
            </a:outerShdw>
          </a:effectLst>
        </p:spPr>
      </p:pic>
      <p:pic>
        <p:nvPicPr>
          <p:cNvPr id="4" name="Picture 3" descr="Museu Machado de Castro (38).JPG"/>
          <p:cNvPicPr>
            <a:picLocks noChangeAspect="1"/>
          </p:cNvPicPr>
          <p:nvPr/>
        </p:nvPicPr>
        <p:blipFill>
          <a:blip r:embed="rId3" cstate="print"/>
          <a:stretch>
            <a:fillRect/>
          </a:stretch>
        </p:blipFill>
        <p:spPr>
          <a:xfrm>
            <a:off x="4500563" y="0"/>
            <a:ext cx="4017962" cy="51435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0000">
    <p:strips dir="ru"/>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0722" name="Picture 1" descr="Museu Machado de Castro21.jpg"/>
          <p:cNvPicPr>
            <a:picLocks noChangeAspect="1"/>
          </p:cNvPicPr>
          <p:nvPr/>
        </p:nvPicPr>
        <p:blipFill>
          <a:blip r:embed="rId2" cstate="print"/>
          <a:srcRect/>
          <a:stretch>
            <a:fillRect/>
          </a:stretch>
        </p:blipFill>
        <p:spPr bwMode="auto">
          <a:xfrm>
            <a:off x="0" y="0"/>
            <a:ext cx="5148263" cy="2892425"/>
          </a:xfrm>
          <a:prstGeom prst="rect">
            <a:avLst/>
          </a:prstGeom>
          <a:noFill/>
          <a:ln w="9525">
            <a:noFill/>
            <a:miter lim="800000"/>
            <a:headEnd/>
            <a:tailEnd/>
          </a:ln>
        </p:spPr>
      </p:pic>
      <p:pic>
        <p:nvPicPr>
          <p:cNvPr id="30723" name="Picture 2" descr="Museu Machado de Castro19.jpg"/>
          <p:cNvPicPr>
            <a:picLocks noChangeAspect="1"/>
          </p:cNvPicPr>
          <p:nvPr/>
        </p:nvPicPr>
        <p:blipFill>
          <a:blip r:embed="rId3" cstate="print"/>
          <a:srcRect/>
          <a:stretch>
            <a:fillRect/>
          </a:stretch>
        </p:blipFill>
        <p:spPr bwMode="auto">
          <a:xfrm>
            <a:off x="6443663" y="268288"/>
            <a:ext cx="2400300" cy="4286250"/>
          </a:xfrm>
          <a:prstGeom prst="rect">
            <a:avLst/>
          </a:prstGeom>
          <a:noFill/>
          <a:ln w="9525">
            <a:noFill/>
            <a:miter lim="800000"/>
            <a:headEnd/>
            <a:tailEnd/>
          </a:ln>
        </p:spPr>
      </p:pic>
      <p:pic>
        <p:nvPicPr>
          <p:cNvPr id="30724" name="Picture 4" descr="Museu Machado de Castro22.jpg"/>
          <p:cNvPicPr>
            <a:picLocks noChangeAspect="1"/>
          </p:cNvPicPr>
          <p:nvPr/>
        </p:nvPicPr>
        <p:blipFill>
          <a:blip r:embed="rId4" cstate="print"/>
          <a:srcRect/>
          <a:stretch>
            <a:fillRect/>
          </a:stretch>
        </p:blipFill>
        <p:spPr bwMode="auto">
          <a:xfrm>
            <a:off x="2411413" y="2900363"/>
            <a:ext cx="3992562" cy="2243137"/>
          </a:xfrm>
          <a:prstGeom prst="rect">
            <a:avLst/>
          </a:prstGeom>
          <a:noFill/>
          <a:ln w="9525">
            <a:noFill/>
            <a:miter lim="800000"/>
            <a:headEnd/>
            <a:tailEnd/>
          </a:ln>
        </p:spPr>
      </p:pic>
    </p:spTree>
  </p:cSld>
  <p:clrMapOvr>
    <a:masterClrMapping/>
  </p:clrMapOvr>
  <p:transition spd="slow" advTm="10000">
    <p:strips/>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1746" name="Picture 1" descr="Museu Machado de Castro.jpg"/>
          <p:cNvPicPr>
            <a:picLocks noChangeAspect="1"/>
          </p:cNvPicPr>
          <p:nvPr/>
        </p:nvPicPr>
        <p:blipFill>
          <a:blip r:embed="rId2" cstate="print"/>
          <a:srcRect l="8618" t="3801" r="2235" b="3801"/>
          <a:stretch>
            <a:fillRect/>
          </a:stretch>
        </p:blipFill>
        <p:spPr bwMode="auto">
          <a:xfrm>
            <a:off x="0" y="771525"/>
            <a:ext cx="5364163" cy="4197350"/>
          </a:xfrm>
          <a:prstGeom prst="rect">
            <a:avLst/>
          </a:prstGeom>
          <a:noFill/>
          <a:ln w="9525">
            <a:noFill/>
            <a:miter lim="800000"/>
            <a:headEnd/>
            <a:tailEnd/>
          </a:ln>
        </p:spPr>
      </p:pic>
      <p:pic>
        <p:nvPicPr>
          <p:cNvPr id="3" name="Picture 2" descr="Museu Machado de CastroMedieval knight  14th cent..jpg"/>
          <p:cNvPicPr>
            <a:picLocks noChangeAspect="1"/>
          </p:cNvPicPr>
          <p:nvPr/>
        </p:nvPicPr>
        <p:blipFill>
          <a:blip r:embed="rId3" cstate="print"/>
          <a:srcRect/>
          <a:stretch>
            <a:fillRect/>
          </a:stretch>
        </p:blipFill>
        <p:spPr bwMode="auto">
          <a:xfrm>
            <a:off x="4679950" y="195263"/>
            <a:ext cx="4356100" cy="3713162"/>
          </a:xfrm>
          <a:prstGeom prst="rect">
            <a:avLst/>
          </a:prstGeom>
          <a:noFill/>
          <a:ln w="9525">
            <a:noFill/>
            <a:miter lim="800000"/>
            <a:headEnd/>
            <a:tailEnd/>
          </a:ln>
        </p:spPr>
      </p:pic>
    </p:spTree>
  </p:cSld>
  <p:clrMapOvr>
    <a:masterClrMapping/>
  </p:clrMapOvr>
  <p:transition spd="slow" advTm="10000">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fltVal val="0"/>
                                          </p:val>
                                        </p:tav>
                                        <p:tav tm="100000">
                                          <p:val>
                                            <p:strVal val="#ppt_w"/>
                                          </p:val>
                                        </p:tav>
                                      </p:tavLst>
                                    </p:anim>
                                    <p:anim calcmode="lin" valueType="num">
                                      <p:cBhvr>
                                        <p:cTn id="8" dur="3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2770" name="Picture 1" descr="Museu Machado de Castro6.jpg"/>
          <p:cNvPicPr>
            <a:picLocks noChangeAspect="1"/>
          </p:cNvPicPr>
          <p:nvPr/>
        </p:nvPicPr>
        <p:blipFill>
          <a:blip r:embed="rId2" cstate="print"/>
          <a:srcRect/>
          <a:stretch>
            <a:fillRect/>
          </a:stretch>
        </p:blipFill>
        <p:spPr bwMode="auto">
          <a:xfrm>
            <a:off x="3308350" y="0"/>
            <a:ext cx="5835650" cy="5143500"/>
          </a:xfrm>
          <a:prstGeom prst="rect">
            <a:avLst/>
          </a:prstGeom>
          <a:noFill/>
          <a:ln w="9525">
            <a:noFill/>
            <a:miter lim="800000"/>
            <a:headEnd/>
            <a:tailEnd/>
          </a:ln>
        </p:spPr>
      </p:pic>
      <p:pic>
        <p:nvPicPr>
          <p:cNvPr id="32771" name="Picture 2" descr="Museu Machado de Castro120.jpg"/>
          <p:cNvPicPr>
            <a:picLocks noChangeAspect="1"/>
          </p:cNvPicPr>
          <p:nvPr/>
        </p:nvPicPr>
        <p:blipFill>
          <a:blip r:embed="rId3" cstate="print"/>
          <a:srcRect/>
          <a:stretch>
            <a:fillRect/>
          </a:stretch>
        </p:blipFill>
        <p:spPr bwMode="auto">
          <a:xfrm>
            <a:off x="0" y="339725"/>
            <a:ext cx="3209925" cy="4286250"/>
          </a:xfrm>
          <a:prstGeom prst="rect">
            <a:avLst/>
          </a:prstGeom>
          <a:noFill/>
          <a:ln w="9525">
            <a:noFill/>
            <a:miter lim="800000"/>
            <a:headEnd/>
            <a:tailEnd/>
          </a:ln>
        </p:spPr>
      </p:pic>
    </p:spTree>
  </p:cSld>
  <p:clrMapOvr>
    <a:masterClrMapping/>
  </p:clrMapOvr>
  <p:transition spd="slow" advTm="12000">
    <p:spli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3794" name="Picture 1" descr="Museu Machado de Castro image.jpeg"/>
          <p:cNvPicPr>
            <a:picLocks noChangeAspect="1"/>
          </p:cNvPicPr>
          <p:nvPr/>
        </p:nvPicPr>
        <p:blipFill>
          <a:blip r:embed="rId2" cstate="print"/>
          <a:srcRect/>
          <a:stretch>
            <a:fillRect/>
          </a:stretch>
        </p:blipFill>
        <p:spPr bwMode="auto">
          <a:xfrm>
            <a:off x="0" y="0"/>
            <a:ext cx="3535363" cy="5143500"/>
          </a:xfrm>
          <a:prstGeom prst="rect">
            <a:avLst/>
          </a:prstGeom>
          <a:noFill/>
          <a:ln w="9525">
            <a:noFill/>
            <a:miter lim="800000"/>
            <a:headEnd/>
            <a:tailEnd/>
          </a:ln>
        </p:spPr>
      </p:pic>
      <p:pic>
        <p:nvPicPr>
          <p:cNvPr id="33795" name="Picture 2" descr="Museu Machado de Castro portuguese crown 1550.jpg"/>
          <p:cNvPicPr>
            <a:picLocks noChangeAspect="1"/>
          </p:cNvPicPr>
          <p:nvPr/>
        </p:nvPicPr>
        <p:blipFill>
          <a:blip r:embed="rId3" cstate="print"/>
          <a:srcRect/>
          <a:stretch>
            <a:fillRect/>
          </a:stretch>
        </p:blipFill>
        <p:spPr bwMode="auto">
          <a:xfrm>
            <a:off x="3563938" y="484188"/>
            <a:ext cx="5381625" cy="4143375"/>
          </a:xfrm>
          <a:prstGeom prst="rect">
            <a:avLst/>
          </a:prstGeom>
          <a:noFill/>
          <a:ln w="9525">
            <a:noFill/>
            <a:miter lim="800000"/>
            <a:headEnd/>
            <a:tailEnd/>
          </a:ln>
        </p:spPr>
      </p:pic>
      <p:sp>
        <p:nvSpPr>
          <p:cNvPr id="33796" name="Rectangle 3"/>
          <p:cNvSpPr>
            <a:spLocks noChangeArrowheads="1"/>
          </p:cNvSpPr>
          <p:nvPr/>
        </p:nvSpPr>
        <p:spPr bwMode="auto">
          <a:xfrm>
            <a:off x="3635375" y="4732338"/>
            <a:ext cx="1804988" cy="276225"/>
          </a:xfrm>
          <a:prstGeom prst="rect">
            <a:avLst/>
          </a:prstGeom>
          <a:noFill/>
          <a:ln w="9525">
            <a:noFill/>
            <a:miter lim="800000"/>
            <a:headEnd/>
            <a:tailEnd/>
          </a:ln>
        </p:spPr>
        <p:txBody>
          <a:bodyPr wrap="none">
            <a:spAutoFit/>
          </a:bodyPr>
          <a:lstStyle/>
          <a:p>
            <a:r>
              <a:rPr lang="en-US" sz="1200">
                <a:solidFill>
                  <a:srgbClr val="FFEFBD"/>
                </a:solidFill>
              </a:rPr>
              <a:t>Portuguese crown 1550</a:t>
            </a:r>
          </a:p>
        </p:txBody>
      </p:sp>
    </p:spTree>
  </p:cSld>
  <p:clrMapOvr>
    <a:masterClrMapping/>
  </p:clrMapOvr>
  <p:transition spd="slow" advTm="12000">
    <p:split orient="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oimbra, Portugal, Church St James interior.jpg"/>
          <p:cNvPicPr>
            <a:picLocks noChangeAspect="1"/>
          </p:cNvPicPr>
          <p:nvPr/>
        </p:nvPicPr>
        <p:blipFill>
          <a:blip r:embed="rId2" cstate="print"/>
          <a:stretch>
            <a:fillRect/>
          </a:stretch>
        </p:blipFill>
        <p:spPr>
          <a:xfrm>
            <a:off x="0" y="0"/>
            <a:ext cx="6858000" cy="5143500"/>
          </a:xfrm>
          <a:prstGeom prst="rect">
            <a:avLst/>
          </a:prstGeom>
          <a:ln>
            <a:noFill/>
          </a:ln>
          <a:effectLst>
            <a:outerShdw blurRad="292100" dist="139700" dir="2700000" algn="tl" rotWithShape="0">
              <a:srgbClr val="333333">
                <a:alpha val="65000"/>
              </a:srgbClr>
            </a:outerShdw>
          </a:effectLst>
        </p:spPr>
      </p:pic>
      <p:pic>
        <p:nvPicPr>
          <p:cNvPr id="34819" name="Picture 4" descr="Museu Machado de Castro (32).JPG"/>
          <p:cNvPicPr>
            <a:picLocks noChangeAspect="1"/>
          </p:cNvPicPr>
          <p:nvPr/>
        </p:nvPicPr>
        <p:blipFill>
          <a:blip r:embed="rId3" cstate="print"/>
          <a:srcRect l="16031" r="19936"/>
          <a:stretch>
            <a:fillRect/>
          </a:stretch>
        </p:blipFill>
        <p:spPr bwMode="auto">
          <a:xfrm>
            <a:off x="6948488" y="0"/>
            <a:ext cx="2195512" cy="5143500"/>
          </a:xfrm>
          <a:prstGeom prst="rect">
            <a:avLst/>
          </a:prstGeom>
          <a:noFill/>
          <a:ln w="9525">
            <a:noFill/>
            <a:miter lim="800000"/>
            <a:headEnd/>
            <a:tailEnd/>
          </a:ln>
        </p:spPr>
      </p:pic>
    </p:spTree>
  </p:cSld>
  <p:clrMapOvr>
    <a:masterClrMapping/>
  </p:clrMapOvr>
  <p:transition spd="slow" advTm="10000">
    <p:push/>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useu Machado de Castro4.jpg"/>
          <p:cNvPicPr>
            <a:picLocks noChangeAspect="1"/>
          </p:cNvPicPr>
          <p:nvPr/>
        </p:nvPicPr>
        <p:blipFill>
          <a:blip r:embed="rId2" cstate="print"/>
          <a:stretch>
            <a:fillRect/>
          </a:stretch>
        </p:blipFill>
        <p:spPr>
          <a:xfrm>
            <a:off x="0" y="0"/>
            <a:ext cx="7856538" cy="5143500"/>
          </a:xfrm>
          <a:prstGeom prst="rect">
            <a:avLst/>
          </a:prstGeom>
          <a:ln>
            <a:noFill/>
          </a:ln>
          <a:effectLst>
            <a:outerShdw blurRad="292100" dist="139700" dir="2700000" algn="tl" rotWithShape="0">
              <a:srgbClr val="333333">
                <a:alpha val="65000"/>
              </a:srgbClr>
            </a:outerShdw>
          </a:effectLst>
        </p:spPr>
      </p:pic>
      <p:pic>
        <p:nvPicPr>
          <p:cNvPr id="3" name="Picture 2" descr="Museu Machado de Castro5.jpg"/>
          <p:cNvPicPr>
            <a:picLocks noChangeAspect="1"/>
          </p:cNvPicPr>
          <p:nvPr/>
        </p:nvPicPr>
        <p:blipFill>
          <a:blip r:embed="rId3" cstate="print"/>
          <a:srcRect/>
          <a:stretch>
            <a:fillRect/>
          </a:stretch>
        </p:blipFill>
        <p:spPr bwMode="auto">
          <a:xfrm>
            <a:off x="5826125" y="0"/>
            <a:ext cx="3317875" cy="5143500"/>
          </a:xfrm>
          <a:prstGeom prst="rect">
            <a:avLst/>
          </a:prstGeom>
          <a:noFill/>
          <a:ln w="9525">
            <a:noFill/>
            <a:miter lim="800000"/>
            <a:headEnd/>
            <a:tailEnd/>
          </a:ln>
        </p:spPr>
      </p:pic>
    </p:spTree>
  </p:cSld>
  <p:clrMapOvr>
    <a:masterClrMapping/>
  </p:clrMapOvr>
  <p:transition spd="slow" advTm="14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400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fltVal val="0"/>
                                          </p:val>
                                        </p:tav>
                                        <p:tav tm="100000">
                                          <p:val>
                                            <p:strVal val="#ppt_w"/>
                                          </p:val>
                                        </p:tav>
                                      </p:tavLst>
                                    </p:anim>
                                    <p:anim calcmode="lin" valueType="num">
                                      <p:cBhvr>
                                        <p:cTn id="8" dur="3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useu Machado de Castro32.jpg"/>
          <p:cNvPicPr>
            <a:picLocks noChangeAspect="1"/>
          </p:cNvPicPr>
          <p:nvPr/>
        </p:nvPicPr>
        <p:blipFill>
          <a:blip r:embed="rId2" cstate="print"/>
          <a:stretch>
            <a:fillRect/>
          </a:stretch>
        </p:blipFill>
        <p:spPr>
          <a:xfrm>
            <a:off x="0" y="0"/>
            <a:ext cx="7683500" cy="5143500"/>
          </a:xfrm>
          <a:prstGeom prst="rect">
            <a:avLst/>
          </a:prstGeom>
          <a:ln>
            <a:noFill/>
          </a:ln>
          <a:effectLst>
            <a:outerShdw blurRad="292100" dist="139700" dir="2700000" algn="tl" rotWithShape="0">
              <a:srgbClr val="333333">
                <a:alpha val="65000"/>
              </a:srgbClr>
            </a:outerShdw>
          </a:effectLst>
        </p:spPr>
      </p:pic>
      <p:sp>
        <p:nvSpPr>
          <p:cNvPr id="36867" name="Rectangle 2"/>
          <p:cNvSpPr>
            <a:spLocks noChangeArrowheads="1"/>
          </p:cNvSpPr>
          <p:nvPr/>
        </p:nvSpPr>
        <p:spPr bwMode="auto">
          <a:xfrm>
            <a:off x="7667625" y="3389313"/>
            <a:ext cx="1476375" cy="1754187"/>
          </a:xfrm>
          <a:prstGeom prst="rect">
            <a:avLst/>
          </a:prstGeom>
          <a:noFill/>
          <a:ln w="9525">
            <a:noFill/>
            <a:miter lim="800000"/>
            <a:headEnd/>
            <a:tailEnd/>
          </a:ln>
        </p:spPr>
        <p:txBody>
          <a:bodyPr>
            <a:spAutoFit/>
          </a:bodyPr>
          <a:lstStyle/>
          <a:p>
            <a:r>
              <a:rPr lang="pt-BR" sz="1200">
                <a:solidFill>
                  <a:srgbClr val="601A00"/>
                </a:solidFill>
              </a:rPr>
              <a:t>Originally in the Refeitorio do Mosteiro de Santa Cruz</a:t>
            </a:r>
            <a:r>
              <a:rPr lang="en-US" sz="1200">
                <a:solidFill>
                  <a:srgbClr val="601A00"/>
                </a:solidFill>
              </a:rPr>
              <a:t> </a:t>
            </a:r>
          </a:p>
          <a:p>
            <a:r>
              <a:rPr lang="en-US" sz="1200">
                <a:solidFill>
                  <a:srgbClr val="601A00"/>
                </a:solidFill>
              </a:rPr>
              <a:t>Last Supper by Hodart, made in 1530-34, is composed by 13 figures</a:t>
            </a:r>
          </a:p>
        </p:txBody>
      </p:sp>
    </p:spTree>
  </p:cSld>
  <p:clrMapOvr>
    <a:masterClrMapping/>
  </p:clrMapOvr>
  <p:transition spd="slow" advTm="12000">
    <p:split orient="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1" descr="Museu Machado de Castro Last Supper1530.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Tree>
  </p:cSld>
  <p:clrMapOvr>
    <a:masterClrMapping/>
  </p:clrMapOvr>
  <p:transition spd="slow" advTm="7000">
    <p:split orient="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1" descr="Museu Machado de Castro (21).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Tree>
  </p:cSld>
  <p:clrMapOvr>
    <a:masterClrMapping/>
  </p:clrMapOvr>
  <p:transition spd="slow" advTm="7000">
    <p:split orient="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1" descr="Museu Machado de Castro (9).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Tree>
  </p:cSld>
  <p:clrMapOvr>
    <a:masterClrMapping/>
  </p:clrMapOvr>
  <p:transition spd="slow" advTm="7000">
    <p:split orient="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useu Machado de Castro7.JPG"/>
          <p:cNvPicPr>
            <a:picLocks noChangeAspect="1"/>
          </p:cNvPicPr>
          <p:nvPr/>
        </p:nvPicPr>
        <p:blipFill>
          <a:blip r:embed="rId2" cstate="print"/>
          <a:stretch>
            <a:fillRect/>
          </a:stretch>
        </p:blipFill>
        <p:spPr>
          <a:xfrm>
            <a:off x="0" y="0"/>
            <a:ext cx="3857625" cy="5143500"/>
          </a:xfrm>
          <a:prstGeom prst="rect">
            <a:avLst/>
          </a:prstGeom>
          <a:ln>
            <a:noFill/>
          </a:ln>
          <a:effectLst>
            <a:outerShdw blurRad="292100" dist="139700" dir="2700000" algn="tl" rotWithShape="0">
              <a:srgbClr val="333333">
                <a:alpha val="65000"/>
              </a:srgbClr>
            </a:outerShdw>
          </a:effectLst>
        </p:spPr>
      </p:pic>
      <p:pic>
        <p:nvPicPr>
          <p:cNvPr id="3" name="Picture 2" descr="Museu Machado de Castro8.JPG"/>
          <p:cNvPicPr>
            <a:picLocks noChangeAspect="1"/>
          </p:cNvPicPr>
          <p:nvPr/>
        </p:nvPicPr>
        <p:blipFill>
          <a:blip r:embed="rId3" cstate="print"/>
          <a:srcRect r="1068"/>
          <a:stretch>
            <a:fillRect/>
          </a:stretch>
        </p:blipFill>
        <p:spPr>
          <a:xfrm>
            <a:off x="4067175" y="0"/>
            <a:ext cx="3817938" cy="5143500"/>
          </a:xfrm>
          <a:prstGeom prst="rect">
            <a:avLst/>
          </a:prstGeom>
          <a:ln>
            <a:noFill/>
          </a:ln>
          <a:effectLst>
            <a:outerShdw blurRad="292100" dist="139700" dir="2700000" algn="tl" rotWithShape="0">
              <a:srgbClr val="333333">
                <a:alpha val="65000"/>
              </a:srgbClr>
            </a:outerShdw>
          </a:effectLst>
        </p:spPr>
      </p:pic>
      <p:sp>
        <p:nvSpPr>
          <p:cNvPr id="40964" name="Rectangle 3"/>
          <p:cNvSpPr>
            <a:spLocks noChangeArrowheads="1"/>
          </p:cNvSpPr>
          <p:nvPr/>
        </p:nvSpPr>
        <p:spPr bwMode="auto">
          <a:xfrm>
            <a:off x="7885113" y="4681538"/>
            <a:ext cx="1258887" cy="461962"/>
          </a:xfrm>
          <a:prstGeom prst="rect">
            <a:avLst/>
          </a:prstGeom>
          <a:noFill/>
          <a:ln w="9525">
            <a:noFill/>
            <a:miter lim="800000"/>
            <a:headEnd/>
            <a:tailEnd/>
          </a:ln>
        </p:spPr>
        <p:txBody>
          <a:bodyPr>
            <a:spAutoFit/>
          </a:bodyPr>
          <a:lstStyle/>
          <a:p>
            <a:r>
              <a:rPr lang="pt-BR" sz="1200">
                <a:solidFill>
                  <a:srgbClr val="601A00"/>
                </a:solidFill>
              </a:rPr>
              <a:t>Agripina Maior Século I d.C</a:t>
            </a:r>
            <a:endParaRPr lang="en-US" sz="1200"/>
          </a:p>
        </p:txBody>
      </p:sp>
      <p:pic>
        <p:nvPicPr>
          <p:cNvPr id="5" name="Picture 4" descr="Museu Machado de Castro Cabeça de Agripina Maior Século I d.C.jpg"/>
          <p:cNvPicPr>
            <a:picLocks noChangeAspect="1"/>
          </p:cNvPicPr>
          <p:nvPr/>
        </p:nvPicPr>
        <p:blipFill>
          <a:blip r:embed="rId4" cstate="print"/>
          <a:srcRect t="4437"/>
          <a:stretch>
            <a:fillRect/>
          </a:stretch>
        </p:blipFill>
        <p:spPr>
          <a:xfrm>
            <a:off x="4067175" y="0"/>
            <a:ext cx="3817938" cy="51435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6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500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fltVal val="0"/>
                                          </p:val>
                                        </p:tav>
                                        <p:tav tm="100000">
                                          <p:val>
                                            <p:strVal val="#ppt_w"/>
                                          </p:val>
                                        </p:tav>
                                      </p:tavLst>
                                    </p:anim>
                                    <p:anim calcmode="lin" valueType="num">
                                      <p:cBhvr>
                                        <p:cTn id="8" dur="5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1" descr="Museu Machado de Castro11.jpg"/>
          <p:cNvPicPr>
            <a:picLocks noChangeAspect="1"/>
          </p:cNvPicPr>
          <p:nvPr/>
        </p:nvPicPr>
        <p:blipFill>
          <a:blip r:embed="rId2" cstate="print"/>
          <a:srcRect/>
          <a:stretch>
            <a:fillRect/>
          </a:stretch>
        </p:blipFill>
        <p:spPr bwMode="auto">
          <a:xfrm>
            <a:off x="0" y="0"/>
            <a:ext cx="9166225" cy="4875213"/>
          </a:xfrm>
          <a:prstGeom prst="rect">
            <a:avLst/>
          </a:prstGeom>
          <a:noFill/>
          <a:ln w="9525">
            <a:noFill/>
            <a:miter lim="800000"/>
            <a:headEnd/>
            <a:tailEnd/>
          </a:ln>
        </p:spPr>
      </p:pic>
      <p:pic>
        <p:nvPicPr>
          <p:cNvPr id="41987" name="Picture 2" descr="Museu Machado de Castro11.jpg"/>
          <p:cNvPicPr>
            <a:picLocks noChangeAspect="1"/>
          </p:cNvPicPr>
          <p:nvPr/>
        </p:nvPicPr>
        <p:blipFill>
          <a:blip r:embed="rId2" cstate="print"/>
          <a:srcRect t="95992"/>
          <a:stretch>
            <a:fillRect/>
          </a:stretch>
        </p:blipFill>
        <p:spPr bwMode="auto">
          <a:xfrm>
            <a:off x="0" y="4803775"/>
            <a:ext cx="9166225" cy="339725"/>
          </a:xfrm>
          <a:prstGeom prst="rect">
            <a:avLst/>
          </a:prstGeom>
          <a:noFill/>
          <a:ln w="9525">
            <a:noFill/>
            <a:miter lim="800000"/>
            <a:headEnd/>
            <a:tailEnd/>
          </a:ln>
        </p:spPr>
      </p:pic>
    </p:spTree>
  </p:cSld>
  <p:clrMapOvr>
    <a:masterClrMapping/>
  </p:clrMapOvr>
  <p:transition spd="slow" advTm="7000">
    <p:split orient="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useu Machado de Castro16.jpg"/>
          <p:cNvPicPr>
            <a:picLocks noChangeAspect="1"/>
          </p:cNvPicPr>
          <p:nvPr/>
        </p:nvPicPr>
        <p:blipFill>
          <a:blip r:embed="rId2" cstate="print"/>
          <a:stretch>
            <a:fillRect/>
          </a:stretch>
        </p:blipFill>
        <p:spPr>
          <a:xfrm>
            <a:off x="0" y="0"/>
            <a:ext cx="4500563" cy="2530475"/>
          </a:xfrm>
          <a:prstGeom prst="rect">
            <a:avLst/>
          </a:prstGeom>
          <a:ln>
            <a:noFill/>
          </a:ln>
          <a:effectLst>
            <a:outerShdw blurRad="292100" dist="139700" dir="2700000" algn="tl" rotWithShape="0">
              <a:srgbClr val="333333">
                <a:alpha val="65000"/>
              </a:srgbClr>
            </a:outerShdw>
          </a:effectLst>
        </p:spPr>
      </p:pic>
      <p:pic>
        <p:nvPicPr>
          <p:cNvPr id="3" name="Picture 2" descr="Museu Machado de Castro17.jpg"/>
          <p:cNvPicPr>
            <a:picLocks noChangeAspect="1"/>
          </p:cNvPicPr>
          <p:nvPr/>
        </p:nvPicPr>
        <p:blipFill>
          <a:blip r:embed="rId3" cstate="print"/>
          <a:stretch>
            <a:fillRect/>
          </a:stretch>
        </p:blipFill>
        <p:spPr>
          <a:xfrm>
            <a:off x="0" y="2614613"/>
            <a:ext cx="4500563" cy="2527300"/>
          </a:xfrm>
          <a:prstGeom prst="rect">
            <a:avLst/>
          </a:prstGeom>
          <a:ln>
            <a:noFill/>
          </a:ln>
          <a:effectLst>
            <a:outerShdw blurRad="292100" dist="139700" dir="2700000" algn="tl" rotWithShape="0">
              <a:srgbClr val="333333">
                <a:alpha val="65000"/>
              </a:srgbClr>
            </a:outerShdw>
          </a:effectLst>
        </p:spPr>
      </p:pic>
      <p:pic>
        <p:nvPicPr>
          <p:cNvPr id="4" name="Picture 3" descr="Museu Machado de Castro (6).JPG"/>
          <p:cNvPicPr>
            <a:picLocks noChangeAspect="1"/>
          </p:cNvPicPr>
          <p:nvPr/>
        </p:nvPicPr>
        <p:blipFill>
          <a:blip r:embed="rId4" cstate="print"/>
          <a:srcRect l="19201" r="24800"/>
          <a:stretch>
            <a:fillRect/>
          </a:stretch>
        </p:blipFill>
        <p:spPr>
          <a:xfrm>
            <a:off x="4643438" y="0"/>
            <a:ext cx="4321175" cy="51435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0000">
    <p:split orient="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useu Machado de Castro (8).JPG"/>
          <p:cNvPicPr>
            <a:picLocks noChangeAspect="1"/>
          </p:cNvPicPr>
          <p:nvPr/>
        </p:nvPicPr>
        <p:blipFill>
          <a:blip r:embed="rId2" cstate="print"/>
          <a:srcRect l="23225" r="30313"/>
          <a:stretch>
            <a:fillRect/>
          </a:stretch>
        </p:blipFill>
        <p:spPr>
          <a:xfrm>
            <a:off x="0" y="0"/>
            <a:ext cx="4248150" cy="5143500"/>
          </a:xfrm>
          <a:prstGeom prst="rect">
            <a:avLst/>
          </a:prstGeom>
          <a:ln>
            <a:noFill/>
          </a:ln>
          <a:effectLst>
            <a:outerShdw blurRad="292100" dist="139700" dir="2700000" algn="tl" rotWithShape="0">
              <a:srgbClr val="333333">
                <a:alpha val="65000"/>
              </a:srgbClr>
            </a:outerShdw>
          </a:effectLst>
        </p:spPr>
      </p:pic>
      <p:pic>
        <p:nvPicPr>
          <p:cNvPr id="4" name="Picture 3" descr="Museu Machado de Castro (12).JPG"/>
          <p:cNvPicPr>
            <a:picLocks noChangeAspect="1"/>
          </p:cNvPicPr>
          <p:nvPr/>
        </p:nvPicPr>
        <p:blipFill>
          <a:blip r:embed="rId3" cstate="print"/>
          <a:srcRect l="16242" r="14970"/>
          <a:stretch>
            <a:fillRect/>
          </a:stretch>
        </p:blipFill>
        <p:spPr>
          <a:xfrm>
            <a:off x="4500563" y="0"/>
            <a:ext cx="4464050" cy="5140325"/>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0000">
    <p:strips dir="ld"/>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useu Machado de Castro (17).JPG"/>
          <p:cNvPicPr>
            <a:picLocks noChangeAspect="1"/>
          </p:cNvPicPr>
          <p:nvPr/>
        </p:nvPicPr>
        <p:blipFill>
          <a:blip r:embed="rId2" cstate="print"/>
          <a:stretch>
            <a:fillRect/>
          </a:stretch>
        </p:blipFill>
        <p:spPr>
          <a:xfrm>
            <a:off x="755650" y="0"/>
            <a:ext cx="3429000" cy="5143500"/>
          </a:xfrm>
          <a:prstGeom prst="rect">
            <a:avLst/>
          </a:prstGeom>
          <a:ln>
            <a:noFill/>
          </a:ln>
          <a:effectLst>
            <a:outerShdw blurRad="292100" dist="139700" dir="2700000" algn="tl" rotWithShape="0">
              <a:srgbClr val="333333">
                <a:alpha val="65000"/>
              </a:srgbClr>
            </a:outerShdw>
          </a:effectLst>
        </p:spPr>
      </p:pic>
      <p:pic>
        <p:nvPicPr>
          <p:cNvPr id="3" name="Picture 2" descr="Museu Machado de Castro (18).JPG"/>
          <p:cNvPicPr>
            <a:picLocks noChangeAspect="1"/>
          </p:cNvPicPr>
          <p:nvPr/>
        </p:nvPicPr>
        <p:blipFill>
          <a:blip r:embed="rId3" cstate="print"/>
          <a:stretch>
            <a:fillRect/>
          </a:stretch>
        </p:blipFill>
        <p:spPr>
          <a:xfrm>
            <a:off x="4716463" y="0"/>
            <a:ext cx="3429000" cy="51435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2000">
    <p:strips/>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useu Machado de Castro 45.jpg"/>
          <p:cNvPicPr>
            <a:picLocks noChangeAspect="1"/>
          </p:cNvPicPr>
          <p:nvPr/>
        </p:nvPicPr>
        <p:blipFill>
          <a:blip r:embed="rId2" cstate="print"/>
          <a:stretch>
            <a:fillRect/>
          </a:stretch>
        </p:blipFill>
        <p:spPr>
          <a:xfrm>
            <a:off x="0" y="0"/>
            <a:ext cx="5346700" cy="3003550"/>
          </a:xfrm>
          <a:prstGeom prst="rect">
            <a:avLst/>
          </a:prstGeom>
          <a:ln>
            <a:noFill/>
          </a:ln>
          <a:effectLst>
            <a:outerShdw blurRad="292100" dist="139700" dir="2700000" algn="tl" rotWithShape="0">
              <a:srgbClr val="333333">
                <a:alpha val="65000"/>
              </a:srgbClr>
            </a:outerShdw>
          </a:effectLst>
        </p:spPr>
      </p:pic>
      <p:pic>
        <p:nvPicPr>
          <p:cNvPr id="3" name="Picture 2" descr="x vinheta_1972_iant_mnmc_presepio_escola_machado_castro.jpg"/>
          <p:cNvPicPr>
            <a:picLocks noChangeAspect="1"/>
          </p:cNvPicPr>
          <p:nvPr/>
        </p:nvPicPr>
        <p:blipFill>
          <a:blip r:embed="rId3" cstate="print"/>
          <a:stretch>
            <a:fillRect/>
          </a:stretch>
        </p:blipFill>
        <p:spPr>
          <a:xfrm>
            <a:off x="5481638" y="0"/>
            <a:ext cx="3662362" cy="3003550"/>
          </a:xfrm>
          <a:prstGeom prst="rect">
            <a:avLst/>
          </a:prstGeom>
          <a:ln>
            <a:noFill/>
          </a:ln>
          <a:effectLst>
            <a:outerShdw blurRad="292100" dist="139700" dir="2700000" algn="tl" rotWithShape="0">
              <a:srgbClr val="333333">
                <a:alpha val="65000"/>
              </a:srgbClr>
            </a:outerShdw>
          </a:effectLst>
        </p:spPr>
      </p:pic>
      <p:pic>
        <p:nvPicPr>
          <p:cNvPr id="4" name="Picture 3" descr="Museu Machado de Castro30.jpg"/>
          <p:cNvPicPr>
            <a:picLocks noChangeAspect="1"/>
          </p:cNvPicPr>
          <p:nvPr/>
        </p:nvPicPr>
        <p:blipFill>
          <a:blip r:embed="rId4" cstate="print"/>
          <a:stretch>
            <a:fillRect/>
          </a:stretch>
        </p:blipFill>
        <p:spPr>
          <a:xfrm>
            <a:off x="153988" y="3076575"/>
            <a:ext cx="3676650" cy="2066925"/>
          </a:xfrm>
          <a:prstGeom prst="rect">
            <a:avLst/>
          </a:prstGeom>
          <a:ln>
            <a:noFill/>
          </a:ln>
          <a:effectLst>
            <a:outerShdw blurRad="292100" dist="139700" dir="2700000" algn="tl" rotWithShape="0">
              <a:srgbClr val="333333">
                <a:alpha val="65000"/>
              </a:srgbClr>
            </a:outerShdw>
          </a:effectLst>
        </p:spPr>
      </p:pic>
      <p:pic>
        <p:nvPicPr>
          <p:cNvPr id="6" name="Picture 5" descr="Museu Machado de Castro15.jpg"/>
          <p:cNvPicPr>
            <a:picLocks noChangeAspect="1"/>
          </p:cNvPicPr>
          <p:nvPr/>
        </p:nvPicPr>
        <p:blipFill>
          <a:blip r:embed="rId5" cstate="print"/>
          <a:stretch>
            <a:fillRect/>
          </a:stretch>
        </p:blipFill>
        <p:spPr>
          <a:xfrm>
            <a:off x="3924300" y="3076575"/>
            <a:ext cx="3675063" cy="2066925"/>
          </a:xfrm>
          <a:prstGeom prst="rect">
            <a:avLst/>
          </a:prstGeom>
          <a:ln>
            <a:noFill/>
          </a:ln>
          <a:effectLst>
            <a:outerShdw blurRad="292100" dist="139700" dir="2700000" algn="tl" rotWithShape="0">
              <a:srgbClr val="333333">
                <a:alpha val="65000"/>
              </a:srgbClr>
            </a:outerShdw>
          </a:effectLst>
        </p:spPr>
      </p:pic>
      <p:pic>
        <p:nvPicPr>
          <p:cNvPr id="7" name="Picture 6" descr="x anjo_romanico_museumc.jpg"/>
          <p:cNvPicPr>
            <a:picLocks noChangeAspect="1"/>
          </p:cNvPicPr>
          <p:nvPr/>
        </p:nvPicPr>
        <p:blipFill>
          <a:blip r:embed="rId6" cstate="print"/>
          <a:stretch>
            <a:fillRect/>
          </a:stretch>
        </p:blipFill>
        <p:spPr>
          <a:xfrm>
            <a:off x="7740650" y="3076575"/>
            <a:ext cx="1289050" cy="2066925"/>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4000">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par>
                                <p:cTn id="8" presetID="21" presetClass="entr" presetSubtype="4"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heel(4)">
                                      <p:cBhvr>
                                        <p:cTn id="10" dur="2000"/>
                                        <p:tgtEl>
                                          <p:spTgt spid="3"/>
                                        </p:tgtEl>
                                      </p:cBhvr>
                                    </p:animEffect>
                                  </p:childTnLst>
                                </p:cTn>
                              </p:par>
                              <p:par>
                                <p:cTn id="11" presetID="21"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4)">
                                      <p:cBhvr>
                                        <p:cTn id="13" dur="2000"/>
                                        <p:tgtEl>
                                          <p:spTgt spid="4"/>
                                        </p:tgtEl>
                                      </p:cBhvr>
                                    </p:animEffect>
                                  </p:childTnLst>
                                </p:cTn>
                              </p:par>
                              <p:par>
                                <p:cTn id="14" presetID="21" presetClass="entr" presetSubtype="4"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heel(4)">
                                      <p:cBhvr>
                                        <p:cTn id="16" dur="2000"/>
                                        <p:tgtEl>
                                          <p:spTgt spid="6"/>
                                        </p:tgtEl>
                                      </p:cBhvr>
                                    </p:animEffect>
                                  </p:childTnLst>
                                </p:cTn>
                              </p:par>
                              <p:par>
                                <p:cTn id="17" presetID="21" presetClass="entr" presetSubtype="4"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heel(4)">
                                      <p:cBhvr>
                                        <p:cTn id="19"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1" descr="Museu Machado de Castro (29).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Tree>
  </p:cSld>
  <p:clrMapOvr>
    <a:masterClrMapping/>
  </p:clrMapOvr>
  <p:transition spd="slow" advTm="7000">
    <p:strips/>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useu Machado de Castro (16)a.JPG"/>
          <p:cNvPicPr>
            <a:picLocks noChangeAspect="1"/>
          </p:cNvPicPr>
          <p:nvPr/>
        </p:nvPicPr>
        <p:blipFill>
          <a:blip r:embed="rId3" cstate="print"/>
          <a:srcRect l="6796" r="5146"/>
          <a:stretch>
            <a:fillRect/>
          </a:stretch>
        </p:blipFill>
        <p:spPr>
          <a:xfrm>
            <a:off x="2339975" y="484188"/>
            <a:ext cx="6769100" cy="4324350"/>
          </a:xfrm>
          <a:prstGeom prst="rect">
            <a:avLst/>
          </a:prstGeom>
          <a:ln>
            <a:noFill/>
          </a:ln>
          <a:effectLst>
            <a:outerShdw blurRad="292100" dist="139700" dir="2700000" algn="tl" rotWithShape="0">
              <a:srgbClr val="333333">
                <a:alpha val="65000"/>
              </a:srgbClr>
            </a:outerShdw>
          </a:effectLst>
        </p:spPr>
      </p:pic>
      <p:pic>
        <p:nvPicPr>
          <p:cNvPr id="3" name="Picture 2" descr="Museu Machado de Castro (16).JPG"/>
          <p:cNvPicPr>
            <a:picLocks noChangeAspect="1"/>
          </p:cNvPicPr>
          <p:nvPr/>
        </p:nvPicPr>
        <p:blipFill>
          <a:blip r:embed="rId4" cstate="print"/>
          <a:stretch>
            <a:fillRect/>
          </a:stretch>
        </p:blipFill>
        <p:spPr>
          <a:xfrm>
            <a:off x="0" y="195263"/>
            <a:ext cx="2193925" cy="3292475"/>
          </a:xfrm>
          <a:prstGeom prst="rect">
            <a:avLst/>
          </a:prstGeom>
          <a:ln>
            <a:noFill/>
          </a:ln>
          <a:effectLst>
            <a:outerShdw blurRad="292100" dist="139700" dir="2700000" algn="tl" rotWithShape="0">
              <a:srgbClr val="333333">
                <a:alpha val="65000"/>
              </a:srgbClr>
            </a:outerShdw>
          </a:effectLst>
        </p:spPr>
      </p:pic>
      <p:pic>
        <p:nvPicPr>
          <p:cNvPr id="4" name="Picture 3" descr="Museu Machado de Castro (16)b.JPG"/>
          <p:cNvPicPr>
            <a:picLocks noChangeAspect="1"/>
          </p:cNvPicPr>
          <p:nvPr/>
        </p:nvPicPr>
        <p:blipFill>
          <a:blip r:embed="rId5" cstate="print"/>
          <a:srcRect l="8323" r="5837"/>
          <a:stretch>
            <a:fillRect/>
          </a:stretch>
        </p:blipFill>
        <p:spPr>
          <a:xfrm>
            <a:off x="2268538" y="268288"/>
            <a:ext cx="6875462" cy="4505325"/>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5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50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3000"/>
                                        <p:tgtEl>
                                          <p:spTgt spid="4"/>
                                        </p:tgtEl>
                                      </p:cBhvr>
                                    </p:animEffect>
                                    <p:anim calcmode="lin" valueType="num">
                                      <p:cBhvr>
                                        <p:cTn id="8" dur="3000" fill="hold"/>
                                        <p:tgtEl>
                                          <p:spTgt spid="4"/>
                                        </p:tgtEl>
                                        <p:attrNameLst>
                                          <p:attrName>ppt_x</p:attrName>
                                        </p:attrNameLst>
                                      </p:cBhvr>
                                      <p:tavLst>
                                        <p:tav tm="0">
                                          <p:val>
                                            <p:strVal val="#ppt_x"/>
                                          </p:val>
                                        </p:tav>
                                        <p:tav tm="100000">
                                          <p:val>
                                            <p:strVal val="#ppt_x"/>
                                          </p:val>
                                        </p:tav>
                                      </p:tavLst>
                                    </p:anim>
                                    <p:anim calcmode="lin" valueType="num">
                                      <p:cBhvr>
                                        <p:cTn id="9"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1" descr="Museu Machado de Castro (19).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Tree>
  </p:cSld>
  <p:clrMapOvr>
    <a:masterClrMapping/>
  </p:clrMapOvr>
  <p:transition spd="slow" advTm="7000">
    <p:split orient="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useu Machado de Castro (20).JPG"/>
          <p:cNvPicPr>
            <a:picLocks noChangeAspect="1"/>
          </p:cNvPicPr>
          <p:nvPr/>
        </p:nvPicPr>
        <p:blipFill>
          <a:blip r:embed="rId2" cstate="print"/>
          <a:srcRect l="9411"/>
          <a:stretch>
            <a:fillRect/>
          </a:stretch>
        </p:blipFill>
        <p:spPr>
          <a:xfrm>
            <a:off x="0" y="-20638"/>
            <a:ext cx="7273925" cy="5164138"/>
          </a:xfrm>
          <a:prstGeom prst="rect">
            <a:avLst/>
          </a:prstGeom>
          <a:ln>
            <a:noFill/>
          </a:ln>
          <a:effectLst>
            <a:outerShdw blurRad="292100" dist="139700" dir="2700000" algn="tl" rotWithShape="0">
              <a:srgbClr val="333333">
                <a:alpha val="65000"/>
              </a:srgbClr>
            </a:outerShdw>
          </a:effectLst>
        </p:spPr>
      </p:pic>
      <p:pic>
        <p:nvPicPr>
          <p:cNvPr id="3" name="Picture 2" descr="x selo_pt_1994_mnmc_deposicao_cristo.jpg"/>
          <p:cNvPicPr>
            <a:picLocks noChangeAspect="1"/>
          </p:cNvPicPr>
          <p:nvPr/>
        </p:nvPicPr>
        <p:blipFill>
          <a:blip r:embed="rId3" cstate="print"/>
          <a:stretch>
            <a:fillRect/>
          </a:stretch>
        </p:blipFill>
        <p:spPr>
          <a:xfrm>
            <a:off x="6208713" y="268288"/>
            <a:ext cx="2755900" cy="2079625"/>
          </a:xfrm>
          <a:prstGeom prst="rect">
            <a:avLst/>
          </a:prstGeom>
          <a:ln>
            <a:noFill/>
          </a:ln>
          <a:effectLst>
            <a:outerShdw blurRad="292100" dist="139700" dir="2700000" algn="tl" rotWithShape="0">
              <a:srgbClr val="333333">
                <a:alpha val="65000"/>
              </a:srgbClr>
            </a:outerShdw>
          </a:effectLst>
        </p:spPr>
      </p:pic>
      <p:sp>
        <p:nvSpPr>
          <p:cNvPr id="50180" name="Rectangle 3"/>
          <p:cNvSpPr>
            <a:spLocks noChangeArrowheads="1"/>
          </p:cNvSpPr>
          <p:nvPr/>
        </p:nvSpPr>
        <p:spPr bwMode="auto">
          <a:xfrm>
            <a:off x="7308850" y="4681538"/>
            <a:ext cx="1835150" cy="461962"/>
          </a:xfrm>
          <a:prstGeom prst="rect">
            <a:avLst/>
          </a:prstGeom>
          <a:noFill/>
          <a:ln w="9525">
            <a:noFill/>
            <a:miter lim="800000"/>
            <a:headEnd/>
            <a:tailEnd/>
          </a:ln>
        </p:spPr>
        <p:txBody>
          <a:bodyPr>
            <a:spAutoFit/>
          </a:bodyPr>
          <a:lstStyle/>
          <a:p>
            <a:r>
              <a:rPr lang="pt-BR" sz="1200">
                <a:solidFill>
                  <a:srgbClr val="601A00"/>
                </a:solidFill>
              </a:rPr>
              <a:t>Deposição no Túmulo Séc. XVI</a:t>
            </a:r>
            <a:endParaRPr lang="en-US" sz="1200">
              <a:solidFill>
                <a:srgbClr val="601A00"/>
              </a:solidFill>
            </a:endParaRPr>
          </a:p>
        </p:txBody>
      </p:sp>
    </p:spTree>
  </p:cSld>
  <p:clrMapOvr>
    <a:masterClrMapping/>
  </p:clrMapOvr>
  <p:transition spd="slow" advTm="8000">
    <p:plus/>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1" descr="Museu Machado de Castro (26).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Tree>
  </p:cSld>
  <p:clrMapOvr>
    <a:masterClrMapping/>
  </p:clrMapOvr>
  <p:transition spd="slow" advTm="7000">
    <p:split orient="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1" descr="Museu Machado de Castro Pietà by Frei Cipriano da CruzXVII.JPG"/>
          <p:cNvPicPr>
            <a:picLocks noChangeAspect="1"/>
          </p:cNvPicPr>
          <p:nvPr/>
        </p:nvPicPr>
        <p:blipFill>
          <a:blip r:embed="rId2" cstate="print"/>
          <a:srcRect l="93005"/>
          <a:stretch>
            <a:fillRect/>
          </a:stretch>
        </p:blipFill>
        <p:spPr bwMode="auto">
          <a:xfrm>
            <a:off x="8027988" y="0"/>
            <a:ext cx="1116012" cy="5143500"/>
          </a:xfrm>
          <a:prstGeom prst="rect">
            <a:avLst/>
          </a:prstGeom>
          <a:noFill/>
          <a:ln w="9525">
            <a:noFill/>
            <a:miter lim="800000"/>
            <a:headEnd/>
            <a:tailEnd/>
          </a:ln>
        </p:spPr>
      </p:pic>
      <p:pic>
        <p:nvPicPr>
          <p:cNvPr id="52227" name="Picture 2" descr="Museu Machado de Castro Pietà by Frei Cipriano da CruzXVII.JPG"/>
          <p:cNvPicPr>
            <a:picLocks noChangeAspect="1"/>
          </p:cNvPicPr>
          <p:nvPr/>
        </p:nvPicPr>
        <p:blipFill>
          <a:blip r:embed="rId2" cstate="print"/>
          <a:srcRect r="7359"/>
          <a:stretch>
            <a:fillRect/>
          </a:stretch>
        </p:blipFill>
        <p:spPr bwMode="auto">
          <a:xfrm>
            <a:off x="0" y="0"/>
            <a:ext cx="8101013" cy="5143500"/>
          </a:xfrm>
          <a:prstGeom prst="rect">
            <a:avLst/>
          </a:prstGeom>
          <a:noFill/>
          <a:ln w="9525">
            <a:noFill/>
            <a:miter lim="800000"/>
            <a:headEnd/>
            <a:tailEnd/>
          </a:ln>
        </p:spPr>
      </p:pic>
    </p:spTree>
  </p:cSld>
  <p:clrMapOvr>
    <a:masterClrMapping/>
  </p:clrMapOvr>
  <p:transition spd="slow" advTm="7000">
    <p:split orient="ver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useu Machado de Castro (24).JPG"/>
          <p:cNvPicPr>
            <a:picLocks noChangeAspect="1"/>
          </p:cNvPicPr>
          <p:nvPr/>
        </p:nvPicPr>
        <p:blipFill>
          <a:blip r:embed="rId2" cstate="print"/>
          <a:stretch>
            <a:fillRect/>
          </a:stretch>
        </p:blipFill>
        <p:spPr>
          <a:xfrm>
            <a:off x="179388" y="0"/>
            <a:ext cx="4068762" cy="5143500"/>
          </a:xfrm>
          <a:prstGeom prst="rect">
            <a:avLst/>
          </a:prstGeom>
          <a:ln>
            <a:noFill/>
          </a:ln>
          <a:effectLst>
            <a:outerShdw blurRad="292100" dist="139700" dir="2700000" algn="tl" rotWithShape="0">
              <a:srgbClr val="333333">
                <a:alpha val="65000"/>
              </a:srgbClr>
            </a:outerShdw>
          </a:effectLst>
        </p:spPr>
      </p:pic>
      <p:pic>
        <p:nvPicPr>
          <p:cNvPr id="3" name="Picture 2" descr="Museu Machado de Castro (37).JPG"/>
          <p:cNvPicPr>
            <a:picLocks noChangeAspect="1"/>
          </p:cNvPicPr>
          <p:nvPr/>
        </p:nvPicPr>
        <p:blipFill>
          <a:blip r:embed="rId3" cstate="print"/>
          <a:stretch>
            <a:fillRect/>
          </a:stretch>
        </p:blipFill>
        <p:spPr>
          <a:xfrm>
            <a:off x="4427538" y="0"/>
            <a:ext cx="4510087" cy="51435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0000">
    <p:split orient="ver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useu Machado de Castro (27).JPG"/>
          <p:cNvPicPr>
            <a:picLocks noChangeAspect="1"/>
          </p:cNvPicPr>
          <p:nvPr/>
        </p:nvPicPr>
        <p:blipFill>
          <a:blip r:embed="rId2" cstate="print"/>
          <a:stretch>
            <a:fillRect/>
          </a:stretch>
        </p:blipFill>
        <p:spPr>
          <a:xfrm>
            <a:off x="900113" y="0"/>
            <a:ext cx="3429000" cy="5143500"/>
          </a:xfrm>
          <a:prstGeom prst="rect">
            <a:avLst/>
          </a:prstGeom>
          <a:ln>
            <a:noFill/>
          </a:ln>
          <a:effectLst>
            <a:outerShdw blurRad="292100" dist="139700" dir="2700000" algn="tl" rotWithShape="0">
              <a:srgbClr val="333333">
                <a:alpha val="65000"/>
              </a:srgbClr>
            </a:outerShdw>
          </a:effectLst>
        </p:spPr>
      </p:pic>
      <p:pic>
        <p:nvPicPr>
          <p:cNvPr id="3" name="Picture 2" descr="Museu Machado de Castro (28).JPG"/>
          <p:cNvPicPr>
            <a:picLocks noChangeAspect="1"/>
          </p:cNvPicPr>
          <p:nvPr/>
        </p:nvPicPr>
        <p:blipFill>
          <a:blip r:embed="rId3" cstate="print"/>
          <a:stretch>
            <a:fillRect/>
          </a:stretch>
        </p:blipFill>
        <p:spPr>
          <a:xfrm>
            <a:off x="4643438" y="0"/>
            <a:ext cx="3429000" cy="51435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0000">
    <p:split orient="vert"/>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useu Machado de Castro (30).JPG"/>
          <p:cNvPicPr>
            <a:picLocks noChangeAspect="1"/>
          </p:cNvPicPr>
          <p:nvPr/>
        </p:nvPicPr>
        <p:blipFill>
          <a:blip r:embed="rId2" cstate="print"/>
          <a:stretch>
            <a:fillRect/>
          </a:stretch>
        </p:blipFill>
        <p:spPr>
          <a:xfrm>
            <a:off x="0" y="0"/>
            <a:ext cx="7712075" cy="5143500"/>
          </a:xfrm>
          <a:prstGeom prst="rect">
            <a:avLst/>
          </a:prstGeom>
          <a:ln>
            <a:noFill/>
          </a:ln>
          <a:effectLst>
            <a:outerShdw blurRad="292100" dist="139700" dir="2700000" algn="tl" rotWithShape="0">
              <a:srgbClr val="333333">
                <a:alpha val="65000"/>
              </a:srgbClr>
            </a:outerShdw>
          </a:effectLst>
        </p:spPr>
      </p:pic>
      <p:sp>
        <p:nvSpPr>
          <p:cNvPr id="55299" name="Rectangle 2"/>
          <p:cNvSpPr>
            <a:spLocks noChangeArrowheads="1"/>
          </p:cNvSpPr>
          <p:nvPr/>
        </p:nvSpPr>
        <p:spPr bwMode="auto">
          <a:xfrm>
            <a:off x="7740650" y="4313238"/>
            <a:ext cx="1403350" cy="830262"/>
          </a:xfrm>
          <a:prstGeom prst="rect">
            <a:avLst/>
          </a:prstGeom>
          <a:noFill/>
          <a:ln w="9525">
            <a:noFill/>
            <a:miter lim="800000"/>
            <a:headEnd/>
            <a:tailEnd/>
          </a:ln>
        </p:spPr>
        <p:txBody>
          <a:bodyPr>
            <a:spAutoFit/>
          </a:bodyPr>
          <a:lstStyle/>
          <a:p>
            <a:r>
              <a:rPr lang="pt-BR" sz="1200">
                <a:solidFill>
                  <a:srgbClr val="601A00"/>
                </a:solidFill>
              </a:rPr>
              <a:t>Tríptico da Aparição de Cristo à Virgem 1531</a:t>
            </a:r>
            <a:endParaRPr lang="en-US" sz="1200">
              <a:solidFill>
                <a:srgbClr val="601A00"/>
              </a:solidFill>
            </a:endParaRPr>
          </a:p>
        </p:txBody>
      </p:sp>
    </p:spTree>
  </p:cSld>
  <p:clrMapOvr>
    <a:masterClrMapping/>
  </p:clrMapOvr>
  <p:transition spd="slow" advTm="10000">
    <p:split orient="vert"/>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virgin and child 1505.jpg"/>
          <p:cNvPicPr>
            <a:picLocks noChangeAspect="1"/>
          </p:cNvPicPr>
          <p:nvPr/>
        </p:nvPicPr>
        <p:blipFill>
          <a:blip r:embed="rId2" cstate="print"/>
          <a:stretch>
            <a:fillRect/>
          </a:stretch>
        </p:blipFill>
        <p:spPr>
          <a:xfrm>
            <a:off x="179388" y="411163"/>
            <a:ext cx="4087812" cy="4114800"/>
          </a:xfrm>
          <a:prstGeom prst="rect">
            <a:avLst/>
          </a:prstGeom>
          <a:ln>
            <a:noFill/>
          </a:ln>
          <a:effectLst>
            <a:outerShdw blurRad="292100" dist="139700" dir="2700000" algn="tl" rotWithShape="0">
              <a:srgbClr val="333333">
                <a:alpha val="65000"/>
              </a:srgbClr>
            </a:outerShdw>
          </a:effectLst>
        </p:spPr>
      </p:pic>
      <p:sp>
        <p:nvSpPr>
          <p:cNvPr id="56323" name="Rectangle 3"/>
          <p:cNvSpPr>
            <a:spLocks noChangeArrowheads="1"/>
          </p:cNvSpPr>
          <p:nvPr/>
        </p:nvSpPr>
        <p:spPr bwMode="auto">
          <a:xfrm>
            <a:off x="179388" y="4659313"/>
            <a:ext cx="1646237" cy="277812"/>
          </a:xfrm>
          <a:prstGeom prst="rect">
            <a:avLst/>
          </a:prstGeom>
          <a:noFill/>
          <a:ln w="9525">
            <a:noFill/>
            <a:miter lim="800000"/>
            <a:headEnd/>
            <a:tailEnd/>
          </a:ln>
        </p:spPr>
        <p:txBody>
          <a:bodyPr wrap="none">
            <a:spAutoFit/>
          </a:bodyPr>
          <a:lstStyle/>
          <a:p>
            <a:r>
              <a:rPr lang="en-US" sz="1200">
                <a:solidFill>
                  <a:srgbClr val="601A00"/>
                </a:solidFill>
              </a:rPr>
              <a:t>Virgin and Child 1505</a:t>
            </a:r>
          </a:p>
        </p:txBody>
      </p:sp>
      <p:pic>
        <p:nvPicPr>
          <p:cNvPr id="5" name="Picture 4" descr="x vinheta_1972_iant_mnmc_anunciacao_secXVIII.jpg"/>
          <p:cNvPicPr>
            <a:picLocks noChangeAspect="1"/>
          </p:cNvPicPr>
          <p:nvPr/>
        </p:nvPicPr>
        <p:blipFill>
          <a:blip r:embed="rId3" cstate="print"/>
          <a:stretch>
            <a:fillRect/>
          </a:stretch>
        </p:blipFill>
        <p:spPr>
          <a:xfrm>
            <a:off x="4356100" y="123825"/>
            <a:ext cx="2332038" cy="2879725"/>
          </a:xfrm>
          <a:prstGeom prst="rect">
            <a:avLst/>
          </a:prstGeom>
          <a:ln>
            <a:noFill/>
          </a:ln>
          <a:effectLst>
            <a:outerShdw blurRad="292100" dist="139700" dir="2700000" algn="tl" rotWithShape="0">
              <a:srgbClr val="333333">
                <a:alpha val="65000"/>
              </a:srgbClr>
            </a:outerShdw>
          </a:effectLst>
        </p:spPr>
      </p:pic>
      <p:pic>
        <p:nvPicPr>
          <p:cNvPr id="6" name="Picture 5" descr="x vinheta_iant_1970_mnmc_quadro_mnmc_virgem_menino.JPG"/>
          <p:cNvPicPr>
            <a:picLocks noChangeAspect="1"/>
          </p:cNvPicPr>
          <p:nvPr/>
        </p:nvPicPr>
        <p:blipFill>
          <a:blip r:embed="rId4" cstate="print"/>
          <a:stretch>
            <a:fillRect/>
          </a:stretch>
        </p:blipFill>
        <p:spPr>
          <a:xfrm>
            <a:off x="6794500" y="123825"/>
            <a:ext cx="2241550" cy="2879725"/>
          </a:xfrm>
          <a:prstGeom prst="rect">
            <a:avLst/>
          </a:prstGeom>
          <a:ln>
            <a:noFill/>
          </a:ln>
          <a:effectLst>
            <a:outerShdw blurRad="292100" dist="139700" dir="2700000" algn="tl" rotWithShape="0">
              <a:srgbClr val="333333">
                <a:alpha val="65000"/>
              </a:srgbClr>
            </a:outerShdw>
          </a:effectLst>
        </p:spPr>
      </p:pic>
      <p:pic>
        <p:nvPicPr>
          <p:cNvPr id="7" name="Picture 6" descr="x vinheta_iant_1970_mnmc_quadros_mnmc_repouso_egipto.JPG"/>
          <p:cNvPicPr>
            <a:picLocks noChangeAspect="1"/>
          </p:cNvPicPr>
          <p:nvPr/>
        </p:nvPicPr>
        <p:blipFill>
          <a:blip r:embed="rId5" cstate="print"/>
          <a:stretch>
            <a:fillRect/>
          </a:stretch>
        </p:blipFill>
        <p:spPr>
          <a:xfrm>
            <a:off x="5364163" y="3076575"/>
            <a:ext cx="2454275" cy="1966913"/>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2000">
    <p:split orient="vert"/>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ChangeArrowheads="1"/>
          </p:cNvSpPr>
          <p:nvPr/>
        </p:nvSpPr>
        <p:spPr bwMode="auto">
          <a:xfrm>
            <a:off x="323850" y="4918075"/>
            <a:ext cx="3600450" cy="246063"/>
          </a:xfrm>
          <a:prstGeom prst="rect">
            <a:avLst/>
          </a:prstGeom>
          <a:noFill/>
          <a:ln w="9525">
            <a:noFill/>
            <a:miter lim="800000"/>
            <a:headEnd/>
            <a:tailEnd/>
          </a:ln>
        </p:spPr>
        <p:txBody>
          <a:bodyPr>
            <a:spAutoFit/>
          </a:bodyPr>
          <a:lstStyle/>
          <a:p>
            <a:r>
              <a:rPr lang="en-US" sz="1000" i="1">
                <a:solidFill>
                  <a:srgbClr val="601A00"/>
                </a:solidFill>
              </a:rPr>
              <a:t>Master of Sardoal  (Vicente Gil?) The Assumption</a:t>
            </a:r>
            <a:endParaRPr lang="en-US" sz="1000">
              <a:solidFill>
                <a:srgbClr val="601A00"/>
              </a:solidFill>
            </a:endParaRPr>
          </a:p>
        </p:txBody>
      </p:sp>
      <p:pic>
        <p:nvPicPr>
          <p:cNvPr id="4" name="Picture 3" descr="Museu Machado de Castro maestre desconhecido, Senhora da Rosa (séc. XV)..JPG"/>
          <p:cNvPicPr>
            <a:picLocks noChangeAspect="1"/>
          </p:cNvPicPr>
          <p:nvPr/>
        </p:nvPicPr>
        <p:blipFill>
          <a:blip r:embed="rId2" cstate="print"/>
          <a:stretch>
            <a:fillRect/>
          </a:stretch>
        </p:blipFill>
        <p:spPr>
          <a:xfrm>
            <a:off x="250825" y="71438"/>
            <a:ext cx="3836988" cy="4803775"/>
          </a:xfrm>
          <a:prstGeom prst="rect">
            <a:avLst/>
          </a:prstGeom>
          <a:ln>
            <a:noFill/>
          </a:ln>
          <a:effectLst>
            <a:outerShdw blurRad="292100" dist="139700" dir="2700000" algn="tl" rotWithShape="0">
              <a:srgbClr val="333333">
                <a:alpha val="65000"/>
              </a:srgbClr>
            </a:outerShdw>
          </a:effectLst>
        </p:spPr>
      </p:pic>
      <p:pic>
        <p:nvPicPr>
          <p:cNvPr id="7" name="Picture 6" descr="Museu Machado de Castro (36).JPG"/>
          <p:cNvPicPr>
            <a:picLocks noChangeAspect="1"/>
          </p:cNvPicPr>
          <p:nvPr/>
        </p:nvPicPr>
        <p:blipFill>
          <a:blip r:embed="rId3" cstate="print"/>
          <a:stretch>
            <a:fillRect/>
          </a:stretch>
        </p:blipFill>
        <p:spPr>
          <a:xfrm>
            <a:off x="4500563" y="0"/>
            <a:ext cx="4011612" cy="51435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2000">
    <p:split orient="ver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doracao_dos_magos_de_vicente_gil.jpg"/>
          <p:cNvPicPr>
            <a:picLocks noChangeAspect="1"/>
          </p:cNvPicPr>
          <p:nvPr/>
        </p:nvPicPr>
        <p:blipFill>
          <a:blip r:embed="rId2" cstate="print"/>
          <a:stretch>
            <a:fillRect/>
          </a:stretch>
        </p:blipFill>
        <p:spPr>
          <a:xfrm>
            <a:off x="179388" y="0"/>
            <a:ext cx="3617912" cy="4824413"/>
          </a:xfrm>
          <a:prstGeom prst="rect">
            <a:avLst/>
          </a:prstGeom>
          <a:ln>
            <a:noFill/>
          </a:ln>
          <a:effectLst>
            <a:outerShdw blurRad="292100" dist="139700" dir="2700000" algn="tl" rotWithShape="0">
              <a:srgbClr val="333333">
                <a:alpha val="65000"/>
              </a:srgbClr>
            </a:outerShdw>
          </a:effectLst>
        </p:spPr>
      </p:pic>
      <p:sp>
        <p:nvSpPr>
          <p:cNvPr id="58371" name="Rectangle 2"/>
          <p:cNvSpPr>
            <a:spLocks noChangeArrowheads="1"/>
          </p:cNvSpPr>
          <p:nvPr/>
        </p:nvSpPr>
        <p:spPr bwMode="auto">
          <a:xfrm>
            <a:off x="0" y="4875213"/>
            <a:ext cx="3924300" cy="247650"/>
          </a:xfrm>
          <a:prstGeom prst="rect">
            <a:avLst/>
          </a:prstGeom>
          <a:noFill/>
          <a:ln w="9525">
            <a:noFill/>
            <a:miter lim="800000"/>
            <a:headEnd/>
            <a:tailEnd/>
          </a:ln>
        </p:spPr>
        <p:txBody>
          <a:bodyPr>
            <a:spAutoFit/>
          </a:bodyPr>
          <a:lstStyle/>
          <a:p>
            <a:r>
              <a:rPr lang="pt-BR" sz="1000" i="1">
                <a:solidFill>
                  <a:srgbClr val="601A00"/>
                </a:solidFill>
              </a:rPr>
              <a:t>Adoracao dos magos de Vicente Gil</a:t>
            </a:r>
            <a:r>
              <a:rPr lang="pt-BR" sz="1000">
                <a:solidFill>
                  <a:srgbClr val="601A00"/>
                </a:solidFill>
              </a:rPr>
              <a:t> (work from 1498 to 1518)</a:t>
            </a:r>
            <a:endParaRPr lang="en-US" sz="1000">
              <a:solidFill>
                <a:srgbClr val="601A00"/>
              </a:solidFill>
            </a:endParaRPr>
          </a:p>
        </p:txBody>
      </p:sp>
      <p:pic>
        <p:nvPicPr>
          <p:cNvPr id="4" name="Picture 3" descr="Museu Machado de Castro maestre desconhecido, Senhora da Rosa (séc. XV)..JPG"/>
          <p:cNvPicPr>
            <a:picLocks noChangeAspect="1"/>
          </p:cNvPicPr>
          <p:nvPr/>
        </p:nvPicPr>
        <p:blipFill>
          <a:blip r:embed="rId3" cstate="print"/>
          <a:stretch>
            <a:fillRect/>
          </a:stretch>
        </p:blipFill>
        <p:spPr>
          <a:xfrm>
            <a:off x="3995738" y="0"/>
            <a:ext cx="3076575" cy="4803775"/>
          </a:xfrm>
          <a:prstGeom prst="rect">
            <a:avLst/>
          </a:prstGeom>
          <a:ln>
            <a:noFill/>
          </a:ln>
          <a:effectLst>
            <a:outerShdw blurRad="292100" dist="139700" dir="2700000" algn="tl" rotWithShape="0">
              <a:srgbClr val="333333">
                <a:alpha val="65000"/>
              </a:srgbClr>
            </a:outerShdw>
          </a:effectLst>
        </p:spPr>
      </p:pic>
      <p:sp>
        <p:nvSpPr>
          <p:cNvPr id="58373" name="Rectangle 4"/>
          <p:cNvSpPr>
            <a:spLocks noChangeArrowheads="1"/>
          </p:cNvSpPr>
          <p:nvPr/>
        </p:nvSpPr>
        <p:spPr bwMode="auto">
          <a:xfrm>
            <a:off x="4067175" y="4875213"/>
            <a:ext cx="2052638" cy="247650"/>
          </a:xfrm>
          <a:prstGeom prst="rect">
            <a:avLst/>
          </a:prstGeom>
          <a:noFill/>
          <a:ln w="9525">
            <a:noFill/>
            <a:miter lim="800000"/>
            <a:headEnd/>
            <a:tailEnd/>
          </a:ln>
        </p:spPr>
        <p:txBody>
          <a:bodyPr>
            <a:spAutoFit/>
          </a:bodyPr>
          <a:lstStyle/>
          <a:p>
            <a:r>
              <a:rPr lang="pt-BR" sz="1000" i="1">
                <a:solidFill>
                  <a:srgbClr val="601A00"/>
                </a:solidFill>
              </a:rPr>
              <a:t>Senhora da Rosa (séc. XV)</a:t>
            </a:r>
            <a:endParaRPr lang="en-US" sz="1000">
              <a:solidFill>
                <a:srgbClr val="601A00"/>
              </a:solidFill>
            </a:endParaRPr>
          </a:p>
        </p:txBody>
      </p:sp>
      <p:pic>
        <p:nvPicPr>
          <p:cNvPr id="6" name="Picture 5" descr="x vinheta_iant_1970_quadro_mnmc_adoracao_reis_magos.JPG"/>
          <p:cNvPicPr>
            <a:picLocks noChangeAspect="1"/>
          </p:cNvPicPr>
          <p:nvPr/>
        </p:nvPicPr>
        <p:blipFill>
          <a:blip r:embed="rId4" cstate="print"/>
          <a:stretch>
            <a:fillRect/>
          </a:stretch>
        </p:blipFill>
        <p:spPr>
          <a:xfrm>
            <a:off x="7148513" y="123825"/>
            <a:ext cx="1843087" cy="2376488"/>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2000">
    <p:split orient="vert"/>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Museu Machado de Castro (33).JPG"/>
          <p:cNvPicPr>
            <a:picLocks noChangeAspect="1"/>
          </p:cNvPicPr>
          <p:nvPr/>
        </p:nvPicPr>
        <p:blipFill>
          <a:blip r:embed="rId2" cstate="print"/>
          <a:stretch>
            <a:fillRect/>
          </a:stretch>
        </p:blipFill>
        <p:spPr>
          <a:xfrm>
            <a:off x="4787900" y="0"/>
            <a:ext cx="3429000" cy="5143500"/>
          </a:xfrm>
          <a:prstGeom prst="rect">
            <a:avLst/>
          </a:prstGeom>
          <a:ln>
            <a:noFill/>
          </a:ln>
          <a:effectLst>
            <a:outerShdw blurRad="292100" dist="139700" dir="2700000" algn="tl" rotWithShape="0">
              <a:srgbClr val="333333">
                <a:alpha val="65000"/>
              </a:srgbClr>
            </a:outerShdw>
          </a:effectLst>
        </p:spPr>
      </p:pic>
      <p:sp>
        <p:nvSpPr>
          <p:cNvPr id="59395" name="Rectangle 1"/>
          <p:cNvSpPr>
            <a:spLocks noChangeArrowheads="1"/>
          </p:cNvSpPr>
          <p:nvPr/>
        </p:nvSpPr>
        <p:spPr bwMode="auto">
          <a:xfrm>
            <a:off x="8172450" y="3943350"/>
            <a:ext cx="971550" cy="1200150"/>
          </a:xfrm>
          <a:prstGeom prst="rect">
            <a:avLst/>
          </a:prstGeom>
          <a:noFill/>
          <a:ln w="9525">
            <a:noFill/>
            <a:miter lim="800000"/>
            <a:headEnd/>
            <a:tailEnd/>
          </a:ln>
        </p:spPr>
        <p:txBody>
          <a:bodyPr>
            <a:spAutoFit/>
          </a:bodyPr>
          <a:lstStyle/>
          <a:p>
            <a:pPr algn="ctr"/>
            <a:r>
              <a:rPr lang="pt-BR" sz="1200">
                <a:solidFill>
                  <a:srgbClr val="601A00"/>
                </a:solidFill>
              </a:rPr>
              <a:t>Santa Isabel </a:t>
            </a:r>
          </a:p>
          <a:p>
            <a:pPr algn="ctr"/>
            <a:r>
              <a:rPr lang="pt-BR" sz="1200">
                <a:solidFill>
                  <a:srgbClr val="601A00"/>
                </a:solidFill>
              </a:rPr>
              <a:t>O Milagre das Rosas, Anónimo, XVI</a:t>
            </a:r>
            <a:endParaRPr lang="en-US" sz="1200">
              <a:solidFill>
                <a:srgbClr val="601A00"/>
              </a:solidFill>
            </a:endParaRPr>
          </a:p>
        </p:txBody>
      </p:sp>
      <p:pic>
        <p:nvPicPr>
          <p:cNvPr id="5" name="Picture 4" descr="Museu Machado de Castro Santa Isabel e o Milagre das Rosas, Anónimo,XVI.jpg"/>
          <p:cNvPicPr>
            <a:picLocks noChangeAspect="1"/>
          </p:cNvPicPr>
          <p:nvPr/>
        </p:nvPicPr>
        <p:blipFill>
          <a:blip r:embed="rId3" cstate="print"/>
          <a:stretch>
            <a:fillRect/>
          </a:stretch>
        </p:blipFill>
        <p:spPr>
          <a:xfrm>
            <a:off x="0" y="0"/>
            <a:ext cx="4711700" cy="51435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2000">
    <p:split orient="vert"/>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useu Machado de Castro18.jpg"/>
          <p:cNvPicPr>
            <a:picLocks noChangeAspect="1"/>
          </p:cNvPicPr>
          <p:nvPr/>
        </p:nvPicPr>
        <p:blipFill>
          <a:blip r:embed="rId2" cstate="print"/>
          <a:stretch>
            <a:fillRect/>
          </a:stretch>
        </p:blipFill>
        <p:spPr>
          <a:xfrm>
            <a:off x="0" y="0"/>
            <a:ext cx="4500563" cy="2528888"/>
          </a:xfrm>
          <a:prstGeom prst="rect">
            <a:avLst/>
          </a:prstGeom>
          <a:ln>
            <a:noFill/>
          </a:ln>
          <a:effectLst>
            <a:outerShdw blurRad="292100" dist="139700" dir="2700000" algn="tl" rotWithShape="0">
              <a:srgbClr val="333333">
                <a:alpha val="65000"/>
              </a:srgbClr>
            </a:outerShdw>
          </a:effectLst>
        </p:spPr>
      </p:pic>
      <p:pic>
        <p:nvPicPr>
          <p:cNvPr id="3" name="Picture 2" descr="Museu Machado de Castro23.jpg"/>
          <p:cNvPicPr>
            <a:picLocks noChangeAspect="1"/>
          </p:cNvPicPr>
          <p:nvPr/>
        </p:nvPicPr>
        <p:blipFill>
          <a:blip r:embed="rId3" cstate="print"/>
          <a:stretch>
            <a:fillRect/>
          </a:stretch>
        </p:blipFill>
        <p:spPr>
          <a:xfrm>
            <a:off x="0" y="2614613"/>
            <a:ext cx="4500563" cy="2528887"/>
          </a:xfrm>
          <a:prstGeom prst="rect">
            <a:avLst/>
          </a:prstGeom>
          <a:ln>
            <a:noFill/>
          </a:ln>
          <a:effectLst>
            <a:outerShdw blurRad="292100" dist="139700" dir="2700000" algn="tl" rotWithShape="0">
              <a:srgbClr val="333333">
                <a:alpha val="65000"/>
              </a:srgbClr>
            </a:outerShdw>
          </a:effectLst>
        </p:spPr>
      </p:pic>
      <p:pic>
        <p:nvPicPr>
          <p:cNvPr id="4" name="Picture 3" descr="Museu Machado de Castro faianças-no.jpg"/>
          <p:cNvPicPr>
            <a:picLocks noChangeAspect="1"/>
          </p:cNvPicPr>
          <p:nvPr/>
        </p:nvPicPr>
        <p:blipFill>
          <a:blip r:embed="rId4" cstate="print"/>
          <a:stretch>
            <a:fillRect/>
          </a:stretch>
        </p:blipFill>
        <p:spPr>
          <a:xfrm>
            <a:off x="4787900" y="0"/>
            <a:ext cx="3857625" cy="51435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2000">
    <p:pull dir="rd"/>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1" descr="Museu Machado de Castro26.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Tree>
  </p:cSld>
  <p:clrMapOvr>
    <a:masterClrMapping/>
  </p:clrMapOvr>
  <p:transition spd="slow" advTm="8000">
    <p:pull dir="ld"/>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1" descr="Museu Machado de Castro25.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Tree>
  </p:cSld>
  <p:clrMapOvr>
    <a:masterClrMapping/>
  </p:clrMapOvr>
  <p:transition spd="slow" advTm="8000">
    <p:pull dir="ru"/>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useu Machado de Castro27.JPG"/>
          <p:cNvPicPr>
            <a:picLocks noChangeAspect="1"/>
          </p:cNvPicPr>
          <p:nvPr/>
        </p:nvPicPr>
        <p:blipFill>
          <a:blip r:embed="rId2" cstate="print"/>
          <a:srcRect r="12334"/>
          <a:stretch>
            <a:fillRect/>
          </a:stretch>
        </p:blipFill>
        <p:spPr>
          <a:xfrm>
            <a:off x="0" y="0"/>
            <a:ext cx="6011863" cy="5143500"/>
          </a:xfrm>
          <a:prstGeom prst="rect">
            <a:avLst/>
          </a:prstGeom>
          <a:ln>
            <a:noFill/>
          </a:ln>
          <a:effectLst>
            <a:outerShdw blurRad="292100" dist="139700" dir="2700000" algn="tl" rotWithShape="0">
              <a:srgbClr val="333333">
                <a:alpha val="65000"/>
              </a:srgbClr>
            </a:outerShdw>
          </a:effectLst>
        </p:spPr>
      </p:pic>
      <p:pic>
        <p:nvPicPr>
          <p:cNvPr id="63491" name="Picture 7" descr="Museu Machado de Castro33.JPG"/>
          <p:cNvPicPr>
            <a:picLocks noChangeAspect="1"/>
          </p:cNvPicPr>
          <p:nvPr/>
        </p:nvPicPr>
        <p:blipFill>
          <a:blip r:embed="rId3" cstate="print"/>
          <a:srcRect l="53548" r="4475"/>
          <a:stretch>
            <a:fillRect/>
          </a:stretch>
        </p:blipFill>
        <p:spPr bwMode="auto">
          <a:xfrm>
            <a:off x="6156325" y="0"/>
            <a:ext cx="2987675" cy="5143500"/>
          </a:xfrm>
          <a:prstGeom prst="rect">
            <a:avLst/>
          </a:prstGeom>
          <a:noFill/>
          <a:ln w="9525">
            <a:noFill/>
            <a:miter lim="800000"/>
            <a:headEnd/>
            <a:tailEnd/>
          </a:ln>
        </p:spPr>
      </p:pic>
    </p:spTree>
  </p:cSld>
  <p:clrMapOvr>
    <a:masterClrMapping/>
  </p:clrMapOvr>
  <p:transition spd="slow" advTm="9000">
    <p:pull dir="lu"/>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p:cNvSpPr/>
          <p:nvPr/>
        </p:nvSpPr>
        <p:spPr>
          <a:xfrm>
            <a:off x="6443663" y="2427288"/>
            <a:ext cx="2700337" cy="2716212"/>
          </a:xfrm>
          <a:prstGeom prst="ellipse">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9" name="Picture 8" descr="Museu Machado de Castro33.JPG"/>
          <p:cNvPicPr>
            <a:picLocks noChangeAspect="1"/>
          </p:cNvPicPr>
          <p:nvPr/>
        </p:nvPicPr>
        <p:blipFill>
          <a:blip r:embed="rId3" cstate="print"/>
          <a:srcRect t="20307" r="42797"/>
          <a:stretch>
            <a:fillRect/>
          </a:stretch>
        </p:blipFill>
        <p:spPr>
          <a:xfrm>
            <a:off x="0" y="0"/>
            <a:ext cx="5148263" cy="5183188"/>
          </a:xfrm>
          <a:prstGeom prst="rect">
            <a:avLst/>
          </a:prstGeom>
          <a:ln>
            <a:noFill/>
          </a:ln>
          <a:effectLst>
            <a:outerShdw blurRad="292100" dist="139700" dir="2700000" algn="tl" rotWithShape="0">
              <a:srgbClr val="333333">
                <a:alpha val="65000"/>
              </a:srgbClr>
            </a:outerShdw>
          </a:effectLst>
        </p:spPr>
      </p:pic>
      <p:sp>
        <p:nvSpPr>
          <p:cNvPr id="10" name="Oval 9"/>
          <p:cNvSpPr/>
          <p:nvPr/>
        </p:nvSpPr>
        <p:spPr>
          <a:xfrm>
            <a:off x="4716463" y="0"/>
            <a:ext cx="2808287" cy="2859088"/>
          </a:xfrm>
          <a:prstGeom prst="ellipse">
            <a:avLst/>
          </a:prstGeom>
          <a:blipFill>
            <a:blip r:embed="rId4"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Tree>
  </p:cSld>
  <p:clrMapOvr>
    <a:masterClrMapping/>
  </p:clrMapOvr>
  <p:transition spd="slow" advTm="9000">
    <p:push/>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1" descr="Museu Machado de Castro35.JPG"/>
          <p:cNvPicPr>
            <a:picLocks noChangeAspect="1"/>
          </p:cNvPicPr>
          <p:nvPr/>
        </p:nvPicPr>
        <p:blipFill>
          <a:blip r:embed="rId2" cstate="print"/>
          <a:srcRect/>
          <a:stretch>
            <a:fillRect/>
          </a:stretch>
        </p:blipFill>
        <p:spPr bwMode="auto">
          <a:xfrm>
            <a:off x="1588" y="0"/>
            <a:ext cx="9140825" cy="5143500"/>
          </a:xfrm>
          <a:prstGeom prst="rect">
            <a:avLst/>
          </a:prstGeom>
          <a:noFill/>
          <a:ln w="9525">
            <a:noFill/>
            <a:miter lim="800000"/>
            <a:headEnd/>
            <a:tailEnd/>
          </a:ln>
        </p:spPr>
      </p:pic>
    </p:spTree>
  </p:cSld>
  <p:clrMapOvr>
    <a:masterClrMapping/>
  </p:clrMapOvr>
  <p:transition spd="slow" advTm="7000">
    <p:push dir="d"/>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Museu Machado de Castro vasos com tampas em porcelana Chinesa.jpg"/>
          <p:cNvPicPr>
            <a:picLocks noChangeAspect="1"/>
          </p:cNvPicPr>
          <p:nvPr/>
        </p:nvPicPr>
        <p:blipFill>
          <a:blip r:embed="rId2" cstate="print"/>
          <a:srcRect l="5762" r="4877"/>
          <a:stretch>
            <a:fillRect/>
          </a:stretch>
        </p:blipFill>
        <p:spPr>
          <a:xfrm>
            <a:off x="4427538" y="195263"/>
            <a:ext cx="4506912" cy="3781425"/>
          </a:xfrm>
          <a:prstGeom prst="rect">
            <a:avLst/>
          </a:prstGeom>
          <a:ln>
            <a:noFill/>
          </a:ln>
          <a:effectLst>
            <a:outerShdw blurRad="292100" dist="139700" dir="2700000" algn="tl" rotWithShape="0">
              <a:srgbClr val="333333">
                <a:alpha val="65000"/>
              </a:srgbClr>
            </a:outerShdw>
          </a:effectLst>
        </p:spPr>
      </p:pic>
      <p:pic>
        <p:nvPicPr>
          <p:cNvPr id="6" name="Picture 5" descr="x selo_pt_1993_mnmc_anjo_anunciacao.jpg"/>
          <p:cNvPicPr>
            <a:picLocks noChangeAspect="1"/>
          </p:cNvPicPr>
          <p:nvPr/>
        </p:nvPicPr>
        <p:blipFill>
          <a:blip r:embed="rId3" cstate="print"/>
          <a:stretch>
            <a:fillRect/>
          </a:stretch>
        </p:blipFill>
        <p:spPr>
          <a:xfrm>
            <a:off x="395288" y="195263"/>
            <a:ext cx="3810000" cy="48895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9000">
    <p:push dir="r"/>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1" descr="Museu Machado de Castro (41).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Tree>
  </p:cSld>
  <p:clrMapOvr>
    <a:masterClrMapping/>
  </p:clrMapOvr>
  <p:transition spd="slow" advTm="7000">
    <p:split/>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useu Machado de Castro (40).JPG"/>
          <p:cNvPicPr>
            <a:picLocks noChangeAspect="1"/>
          </p:cNvPicPr>
          <p:nvPr/>
        </p:nvPicPr>
        <p:blipFill>
          <a:blip r:embed="rId2" cstate="print"/>
          <a:stretch>
            <a:fillRect/>
          </a:stretch>
        </p:blipFill>
        <p:spPr>
          <a:xfrm>
            <a:off x="0" y="0"/>
            <a:ext cx="7712075" cy="5143500"/>
          </a:xfrm>
          <a:prstGeom prst="rect">
            <a:avLst/>
          </a:prstGeom>
          <a:ln>
            <a:noFill/>
          </a:ln>
          <a:effectLst>
            <a:outerShdw blurRad="292100" dist="139700" dir="2700000" algn="tl" rotWithShape="0">
              <a:srgbClr val="333333">
                <a:alpha val="65000"/>
              </a:srgbClr>
            </a:outerShdw>
          </a:effectLst>
        </p:spPr>
      </p:pic>
      <p:pic>
        <p:nvPicPr>
          <p:cNvPr id="3" name="Picture 2" descr="x selo_pt_1949_congr_hist_arte_anjo_5.jpg"/>
          <p:cNvPicPr>
            <a:picLocks noChangeAspect="1"/>
          </p:cNvPicPr>
          <p:nvPr/>
        </p:nvPicPr>
        <p:blipFill>
          <a:blip r:embed="rId3" cstate="print"/>
          <a:stretch>
            <a:fillRect/>
          </a:stretch>
        </p:blipFill>
        <p:spPr>
          <a:xfrm>
            <a:off x="7308850" y="195263"/>
            <a:ext cx="1709738" cy="2427287"/>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7000">
    <p:split orient="vert"/>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1" descr="Museu Machado de Castro (39).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Tree>
  </p:cSld>
  <p:clrMapOvr>
    <a:masterClrMapping/>
  </p:clrMapOvr>
  <p:transition spd="slow" advTm="7000">
    <p:split orient="vert"/>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1" descr="Museu Machado de Castro (44).JPG"/>
          <p:cNvPicPr>
            <a:picLocks noChangeAspect="1"/>
          </p:cNvPicPr>
          <p:nvPr/>
        </p:nvPicPr>
        <p:blipFill>
          <a:blip r:embed="rId2" cstate="print"/>
          <a:srcRect t="3491" b="4642"/>
          <a:stretch>
            <a:fillRect/>
          </a:stretch>
        </p:blipFill>
        <p:spPr bwMode="auto">
          <a:xfrm>
            <a:off x="0" y="0"/>
            <a:ext cx="9144000" cy="5143500"/>
          </a:xfrm>
          <a:prstGeom prst="rect">
            <a:avLst/>
          </a:prstGeom>
          <a:noFill/>
          <a:ln w="9525">
            <a:noFill/>
            <a:miter lim="800000"/>
            <a:headEnd/>
            <a:tailEnd/>
          </a:ln>
        </p:spPr>
      </p:pic>
    </p:spTree>
  </p:cSld>
  <p:clrMapOvr>
    <a:masterClrMapping/>
  </p:clrMapOvr>
  <p:transition spd="slow" advTm="7000">
    <p:split orient="vert"/>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useu Machado de Castro30.jpg"/>
          <p:cNvPicPr>
            <a:picLocks noChangeAspect="1"/>
          </p:cNvPicPr>
          <p:nvPr/>
        </p:nvPicPr>
        <p:blipFill>
          <a:blip r:embed="rId2" cstate="print"/>
          <a:stretch>
            <a:fillRect/>
          </a:stretch>
        </p:blipFill>
        <p:spPr>
          <a:xfrm>
            <a:off x="0" y="0"/>
            <a:ext cx="9117013" cy="4732338"/>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7000">
    <p:split orient="vert"/>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useu Machado de Castro (31).JPG"/>
          <p:cNvPicPr>
            <a:picLocks noChangeAspect="1"/>
          </p:cNvPicPr>
          <p:nvPr/>
        </p:nvPicPr>
        <p:blipFill>
          <a:blip r:embed="rId2" cstate="print"/>
          <a:stretch>
            <a:fillRect/>
          </a:stretch>
        </p:blipFill>
        <p:spPr>
          <a:xfrm>
            <a:off x="0" y="0"/>
            <a:ext cx="7715250" cy="5143500"/>
          </a:xfrm>
          <a:prstGeom prst="rect">
            <a:avLst/>
          </a:prstGeom>
          <a:ln>
            <a:noFill/>
          </a:ln>
          <a:effectLst>
            <a:outerShdw blurRad="292100" dist="139700" dir="2700000" algn="tl" rotWithShape="0">
              <a:srgbClr val="333333">
                <a:alpha val="65000"/>
              </a:srgbClr>
            </a:outerShdw>
          </a:effectLst>
        </p:spPr>
      </p:pic>
      <p:pic>
        <p:nvPicPr>
          <p:cNvPr id="3" name="Picture 2" descr="Museu Machado de Castro arte-joalheria-religiosa1.jpg"/>
          <p:cNvPicPr>
            <a:picLocks noChangeAspect="1"/>
          </p:cNvPicPr>
          <p:nvPr/>
        </p:nvPicPr>
        <p:blipFill>
          <a:blip r:embed="rId3" cstate="print"/>
          <a:srcRect r="80240"/>
          <a:stretch>
            <a:fillRect/>
          </a:stretch>
        </p:blipFill>
        <p:spPr>
          <a:xfrm>
            <a:off x="7885113" y="339725"/>
            <a:ext cx="1035050" cy="2943225"/>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7000">
    <p:split orient="vert"/>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oimbra - Jardim da Manga - 001.jpg"/>
          <p:cNvPicPr>
            <a:picLocks noChangeAspect="1"/>
          </p:cNvPicPr>
          <p:nvPr/>
        </p:nvPicPr>
        <p:blipFill>
          <a:blip r:embed="rId2" cstate="print"/>
          <a:stretch>
            <a:fillRect/>
          </a:stretch>
        </p:blipFill>
        <p:spPr>
          <a:xfrm>
            <a:off x="0" y="0"/>
            <a:ext cx="7880350" cy="5143500"/>
          </a:xfrm>
          <a:prstGeom prst="rect">
            <a:avLst/>
          </a:prstGeom>
          <a:ln>
            <a:noFill/>
          </a:ln>
          <a:effectLst>
            <a:outerShdw blurRad="292100" dist="139700" dir="2700000" algn="tl" rotWithShape="0">
              <a:srgbClr val="333333">
                <a:alpha val="65000"/>
              </a:srgbClr>
            </a:outerShdw>
          </a:effectLst>
        </p:spPr>
      </p:pic>
      <p:sp>
        <p:nvSpPr>
          <p:cNvPr id="73731" name="Rectangle 1"/>
          <p:cNvSpPr>
            <a:spLocks noChangeArrowheads="1"/>
          </p:cNvSpPr>
          <p:nvPr/>
        </p:nvSpPr>
        <p:spPr bwMode="auto">
          <a:xfrm>
            <a:off x="7885113" y="249238"/>
            <a:ext cx="1258887" cy="4894262"/>
          </a:xfrm>
          <a:prstGeom prst="rect">
            <a:avLst/>
          </a:prstGeom>
          <a:noFill/>
          <a:ln w="9525">
            <a:noFill/>
            <a:miter lim="800000"/>
            <a:headEnd/>
            <a:tailEnd/>
          </a:ln>
        </p:spPr>
        <p:txBody>
          <a:bodyPr>
            <a:spAutoFit/>
          </a:bodyPr>
          <a:lstStyle/>
          <a:p>
            <a:pPr algn="ctr"/>
            <a:r>
              <a:rPr lang="en-US" sz="1200">
                <a:solidFill>
                  <a:srgbClr val="601A00"/>
                </a:solidFill>
              </a:rPr>
              <a:t>Jardim da Manga, also known as the "Cloister da Manga", it is located very close to the beautiful church of Santa Cruz. The original, somewhat deteriorated building was built by Joao de Ruão. It is said that it once stood at the center of one of the three cloisters of the Santa Cruz Monastery. Now there is a restaurant behind the cloister</a:t>
            </a:r>
          </a:p>
        </p:txBody>
      </p:sp>
    </p:spTree>
  </p:cSld>
  <p:clrMapOvr>
    <a:masterClrMapping/>
  </p:clrMapOvr>
  <p:transition spd="slow" advTm="24000">
    <p:wheel spokes="2"/>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3" descr="Coimbra Parque de Santa Cruz Portal do Jardim da Sereia - Coimbra0.jpg"/>
          <p:cNvPicPr>
            <a:picLocks noChangeAspect="1"/>
          </p:cNvPicPr>
          <p:nvPr/>
        </p:nvPicPr>
        <p:blipFill>
          <a:blip r:embed="rId2" cstate="print"/>
          <a:srcRect/>
          <a:stretch>
            <a:fillRect/>
          </a:stretch>
        </p:blipFill>
        <p:spPr bwMode="auto">
          <a:xfrm>
            <a:off x="0" y="0"/>
            <a:ext cx="6858000" cy="5143500"/>
          </a:xfrm>
          <a:prstGeom prst="rect">
            <a:avLst/>
          </a:prstGeom>
          <a:noFill/>
          <a:ln w="9525">
            <a:noFill/>
            <a:miter lim="800000"/>
            <a:headEnd/>
            <a:tailEnd/>
          </a:ln>
        </p:spPr>
      </p:pic>
      <p:pic>
        <p:nvPicPr>
          <p:cNvPr id="5" name="Picture 4" descr="Coimbra Parque de Santa Cruz2.jpg"/>
          <p:cNvPicPr>
            <a:picLocks noChangeAspect="1"/>
          </p:cNvPicPr>
          <p:nvPr/>
        </p:nvPicPr>
        <p:blipFill>
          <a:blip r:embed="rId3" cstate="print"/>
          <a:stretch>
            <a:fillRect/>
          </a:stretch>
        </p:blipFill>
        <p:spPr>
          <a:xfrm>
            <a:off x="6900863" y="0"/>
            <a:ext cx="2243137" cy="3363913"/>
          </a:xfrm>
          <a:prstGeom prst="rect">
            <a:avLst/>
          </a:prstGeom>
          <a:ln>
            <a:noFill/>
          </a:ln>
          <a:effectLst>
            <a:outerShdw blurRad="292100" dist="139700" dir="2700000" algn="tl" rotWithShape="0">
              <a:srgbClr val="333333">
                <a:alpha val="65000"/>
              </a:srgbClr>
            </a:outerShdw>
          </a:effectLst>
        </p:spPr>
      </p:pic>
      <p:sp>
        <p:nvSpPr>
          <p:cNvPr id="74756" name="Rectangle 1"/>
          <p:cNvSpPr>
            <a:spLocks noChangeArrowheads="1"/>
          </p:cNvSpPr>
          <p:nvPr/>
        </p:nvSpPr>
        <p:spPr bwMode="auto">
          <a:xfrm>
            <a:off x="6875463" y="3867150"/>
            <a:ext cx="2268537" cy="1016000"/>
          </a:xfrm>
          <a:prstGeom prst="rect">
            <a:avLst/>
          </a:prstGeom>
          <a:noFill/>
          <a:ln w="9525">
            <a:noFill/>
            <a:miter lim="800000"/>
            <a:headEnd/>
            <a:tailEnd/>
          </a:ln>
        </p:spPr>
        <p:txBody>
          <a:bodyPr>
            <a:spAutoFit/>
          </a:bodyPr>
          <a:lstStyle/>
          <a:p>
            <a:pPr algn="just"/>
            <a:r>
              <a:rPr lang="en-US" sz="1200">
                <a:solidFill>
                  <a:srgbClr val="601A00"/>
                </a:solidFill>
              </a:rPr>
              <a:t>Parque de Santa Cruz, popularly known as the Mermaid's Garden, was declared as public interest on June 3th, 1970</a:t>
            </a:r>
          </a:p>
        </p:txBody>
      </p:sp>
    </p:spTree>
  </p:cSld>
  <p:clrMapOvr>
    <a:masterClrMapping/>
  </p:clrMapOvr>
  <p:transition spd="slow" advTm="14000">
    <p:split orient="vert"/>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1"/>
          <p:cNvSpPr>
            <a:spLocks noChangeArrowheads="1"/>
          </p:cNvSpPr>
          <p:nvPr/>
        </p:nvSpPr>
        <p:spPr bwMode="auto">
          <a:xfrm>
            <a:off x="0" y="3205163"/>
            <a:ext cx="2987675" cy="1938337"/>
          </a:xfrm>
          <a:prstGeom prst="rect">
            <a:avLst/>
          </a:prstGeom>
          <a:noFill/>
          <a:ln w="9525">
            <a:noFill/>
            <a:miter lim="800000"/>
            <a:headEnd/>
            <a:tailEnd/>
          </a:ln>
        </p:spPr>
        <p:txBody>
          <a:bodyPr>
            <a:spAutoFit/>
          </a:bodyPr>
          <a:lstStyle/>
          <a:p>
            <a:pPr algn="just"/>
            <a:r>
              <a:rPr lang="en-US" sz="1200">
                <a:solidFill>
                  <a:srgbClr val="601A00"/>
                </a:solidFill>
              </a:rPr>
              <a:t>The entrance to the garden, which is made by the Republic Square, contains three statues representing Faith, Hope and Charity, culminating in a waterfall. </a:t>
            </a:r>
          </a:p>
          <a:p>
            <a:pPr algn="just"/>
            <a:r>
              <a:rPr lang="en-US" sz="1200">
                <a:solidFill>
                  <a:srgbClr val="601A00"/>
                </a:solidFill>
              </a:rPr>
              <a:t>Going up the stairs, we find the Fountain of Nogueira with a statue representing a triton opening his mouth to a dolphin, from which the water flows to the fountain, hence the popular name of the "Mermaid's" Garden. </a:t>
            </a:r>
          </a:p>
        </p:txBody>
      </p:sp>
      <p:pic>
        <p:nvPicPr>
          <p:cNvPr id="3" name="Picture 2" descr="Coimbra Parque de Santa Cruz7.jpg"/>
          <p:cNvPicPr>
            <a:picLocks noChangeAspect="1"/>
          </p:cNvPicPr>
          <p:nvPr/>
        </p:nvPicPr>
        <p:blipFill>
          <a:blip r:embed="rId2" cstate="print"/>
          <a:stretch>
            <a:fillRect/>
          </a:stretch>
        </p:blipFill>
        <p:spPr>
          <a:xfrm>
            <a:off x="-36513" y="0"/>
            <a:ext cx="4284663" cy="3208338"/>
          </a:xfrm>
          <a:prstGeom prst="rect">
            <a:avLst/>
          </a:prstGeom>
          <a:ln>
            <a:noFill/>
          </a:ln>
          <a:effectLst>
            <a:outerShdw blurRad="292100" dist="139700" dir="2700000" algn="tl" rotWithShape="0">
              <a:srgbClr val="333333">
                <a:alpha val="65000"/>
              </a:srgbClr>
            </a:outerShdw>
          </a:effectLst>
        </p:spPr>
      </p:pic>
      <p:pic>
        <p:nvPicPr>
          <p:cNvPr id="4" name="Picture 3" descr="Coimbra Parque de Santa Cruz,Jardim_da_Sereia_2.JPG"/>
          <p:cNvPicPr>
            <a:picLocks noChangeAspect="1"/>
          </p:cNvPicPr>
          <p:nvPr/>
        </p:nvPicPr>
        <p:blipFill>
          <a:blip r:embed="rId3" cstate="print"/>
          <a:stretch>
            <a:fillRect/>
          </a:stretch>
        </p:blipFill>
        <p:spPr>
          <a:xfrm>
            <a:off x="4302125" y="0"/>
            <a:ext cx="4841875" cy="3219450"/>
          </a:xfrm>
          <a:prstGeom prst="rect">
            <a:avLst/>
          </a:prstGeom>
          <a:ln>
            <a:noFill/>
          </a:ln>
          <a:effectLst>
            <a:outerShdw blurRad="292100" dist="139700" dir="2700000" algn="tl" rotWithShape="0">
              <a:srgbClr val="333333">
                <a:alpha val="65000"/>
              </a:srgbClr>
            </a:outerShdw>
          </a:effectLst>
        </p:spPr>
      </p:pic>
      <p:pic>
        <p:nvPicPr>
          <p:cNvPr id="5" name="Picture 4" descr="Coimbra- Entrada para o Parque de Santa Cruz.jpg"/>
          <p:cNvPicPr>
            <a:picLocks noChangeAspect="1"/>
          </p:cNvPicPr>
          <p:nvPr/>
        </p:nvPicPr>
        <p:blipFill>
          <a:blip r:embed="rId4" cstate="print"/>
          <a:srcRect r="16877"/>
          <a:stretch>
            <a:fillRect/>
          </a:stretch>
        </p:blipFill>
        <p:spPr>
          <a:xfrm>
            <a:off x="3059113" y="3292475"/>
            <a:ext cx="2736850" cy="1851025"/>
          </a:xfrm>
          <a:prstGeom prst="rect">
            <a:avLst/>
          </a:prstGeom>
          <a:ln>
            <a:noFill/>
          </a:ln>
          <a:effectLst>
            <a:outerShdw blurRad="292100" dist="139700" dir="2700000" algn="tl" rotWithShape="0">
              <a:srgbClr val="333333">
                <a:alpha val="65000"/>
              </a:srgbClr>
            </a:outerShdw>
          </a:effectLst>
        </p:spPr>
      </p:pic>
      <p:pic>
        <p:nvPicPr>
          <p:cNvPr id="6" name="Picture 5" descr="Coimbra Parque de Santa Cruz, popularmente conhecido por Jardim da Sereia.jpg"/>
          <p:cNvPicPr>
            <a:picLocks noChangeAspect="1"/>
          </p:cNvPicPr>
          <p:nvPr/>
        </p:nvPicPr>
        <p:blipFill>
          <a:blip r:embed="rId5" cstate="print"/>
          <a:stretch>
            <a:fillRect/>
          </a:stretch>
        </p:blipFill>
        <p:spPr>
          <a:xfrm>
            <a:off x="5854700" y="3292475"/>
            <a:ext cx="3284538" cy="1851025"/>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20000">
    <p:split orient="vert"/>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1" descr="Coimbra Azulejos parque Santa Cruz9.jpg"/>
          <p:cNvPicPr>
            <a:picLocks noChangeAspect="1"/>
          </p:cNvPicPr>
          <p:nvPr/>
        </p:nvPicPr>
        <p:blipFill>
          <a:blip r:embed="rId2" cstate="print"/>
          <a:srcRect/>
          <a:stretch>
            <a:fillRect/>
          </a:stretch>
        </p:blipFill>
        <p:spPr bwMode="auto">
          <a:xfrm>
            <a:off x="0" y="0"/>
            <a:ext cx="9144000" cy="5143500"/>
          </a:xfrm>
          <a:prstGeom prst="rect">
            <a:avLst/>
          </a:prstGeom>
          <a:noFill/>
          <a:ln w="9525">
            <a:noFill/>
            <a:miter lim="800000"/>
            <a:headEnd/>
            <a:tailEnd/>
          </a:ln>
        </p:spPr>
      </p:pic>
      <p:sp>
        <p:nvSpPr>
          <p:cNvPr id="76803" name="Rectangle 2"/>
          <p:cNvSpPr>
            <a:spLocks noChangeArrowheads="1"/>
          </p:cNvSpPr>
          <p:nvPr/>
        </p:nvSpPr>
        <p:spPr bwMode="auto">
          <a:xfrm>
            <a:off x="0" y="4867275"/>
            <a:ext cx="2454275" cy="276225"/>
          </a:xfrm>
          <a:prstGeom prst="rect">
            <a:avLst/>
          </a:prstGeom>
          <a:noFill/>
          <a:ln w="9525">
            <a:noFill/>
            <a:miter lim="800000"/>
            <a:headEnd/>
            <a:tailEnd/>
          </a:ln>
        </p:spPr>
        <p:txBody>
          <a:bodyPr wrap="none">
            <a:spAutoFit/>
          </a:bodyPr>
          <a:lstStyle/>
          <a:p>
            <a:r>
              <a:rPr lang="en-US" sz="1200">
                <a:solidFill>
                  <a:srgbClr val="601A00"/>
                </a:solidFill>
              </a:rPr>
              <a:t>Azulejos Parque de Santa Cruz, </a:t>
            </a:r>
            <a:endParaRPr lang="en-US" sz="1200"/>
          </a:p>
        </p:txBody>
      </p:sp>
    </p:spTree>
  </p:cSld>
  <p:clrMapOvr>
    <a:masterClrMapping/>
  </p:clrMapOvr>
  <p:transition spd="slow" advTm="7000">
    <p:split orient="vert"/>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oimbra Praça João Paulo II.jpg"/>
          <p:cNvPicPr>
            <a:picLocks noChangeAspect="1"/>
          </p:cNvPicPr>
          <p:nvPr/>
        </p:nvPicPr>
        <p:blipFill>
          <a:blip r:embed="rId2" cstate="print"/>
          <a:stretch>
            <a:fillRect/>
          </a:stretch>
        </p:blipFill>
        <p:spPr>
          <a:xfrm>
            <a:off x="0" y="0"/>
            <a:ext cx="6858000" cy="5143500"/>
          </a:xfrm>
          <a:prstGeom prst="rect">
            <a:avLst/>
          </a:prstGeom>
          <a:ln>
            <a:noFill/>
          </a:ln>
          <a:effectLst>
            <a:outerShdw blurRad="292100" dist="139700" dir="2700000" algn="tl" rotWithShape="0">
              <a:srgbClr val="333333">
                <a:alpha val="65000"/>
              </a:srgbClr>
            </a:outerShdw>
          </a:effectLst>
        </p:spPr>
      </p:pic>
      <p:sp>
        <p:nvSpPr>
          <p:cNvPr id="77827" name="Rectangle 1"/>
          <p:cNvSpPr>
            <a:spLocks noChangeArrowheads="1"/>
          </p:cNvSpPr>
          <p:nvPr/>
        </p:nvSpPr>
        <p:spPr bwMode="auto">
          <a:xfrm>
            <a:off x="4572000" y="4867275"/>
            <a:ext cx="2268538" cy="276225"/>
          </a:xfrm>
          <a:prstGeom prst="rect">
            <a:avLst/>
          </a:prstGeom>
          <a:noFill/>
          <a:ln w="9525">
            <a:noFill/>
            <a:miter lim="800000"/>
            <a:headEnd/>
            <a:tailEnd/>
          </a:ln>
        </p:spPr>
        <p:txBody>
          <a:bodyPr>
            <a:spAutoFit/>
          </a:bodyPr>
          <a:lstStyle/>
          <a:p>
            <a:pPr algn="r"/>
            <a:r>
              <a:rPr lang="en-US" sz="1200">
                <a:solidFill>
                  <a:srgbClr val="601A00"/>
                </a:solidFill>
              </a:rPr>
              <a:t>Praça João Paulo II</a:t>
            </a:r>
          </a:p>
        </p:txBody>
      </p:sp>
      <p:pic>
        <p:nvPicPr>
          <p:cNvPr id="6" name="Picture 5" descr="images3.jpeg"/>
          <p:cNvPicPr>
            <a:picLocks noChangeAspect="1"/>
          </p:cNvPicPr>
          <p:nvPr/>
        </p:nvPicPr>
        <p:blipFill>
          <a:blip r:embed="rId3" cstate="print"/>
          <a:stretch>
            <a:fillRect/>
          </a:stretch>
        </p:blipFill>
        <p:spPr>
          <a:xfrm>
            <a:off x="6948488" y="0"/>
            <a:ext cx="2195512" cy="1644650"/>
          </a:xfrm>
          <a:prstGeom prst="rect">
            <a:avLst/>
          </a:prstGeom>
          <a:ln>
            <a:noFill/>
          </a:ln>
          <a:effectLst>
            <a:outerShdw blurRad="292100" dist="139700" dir="2700000" algn="tl" rotWithShape="0">
              <a:srgbClr val="333333">
                <a:alpha val="65000"/>
              </a:srgbClr>
            </a:outerShdw>
          </a:effectLst>
        </p:spPr>
      </p:pic>
      <p:pic>
        <p:nvPicPr>
          <p:cNvPr id="7" name="Picture 6" descr="images2.jpeg"/>
          <p:cNvPicPr>
            <a:picLocks noChangeAspect="1"/>
          </p:cNvPicPr>
          <p:nvPr/>
        </p:nvPicPr>
        <p:blipFill>
          <a:blip r:embed="rId4" cstate="print"/>
          <a:stretch>
            <a:fillRect/>
          </a:stretch>
        </p:blipFill>
        <p:spPr>
          <a:xfrm>
            <a:off x="6948488" y="1779588"/>
            <a:ext cx="2195512" cy="1644650"/>
          </a:xfrm>
          <a:prstGeom prst="rect">
            <a:avLst/>
          </a:prstGeom>
          <a:ln>
            <a:noFill/>
          </a:ln>
          <a:effectLst>
            <a:outerShdw blurRad="292100" dist="139700" dir="2700000" algn="tl" rotWithShape="0">
              <a:srgbClr val="333333">
                <a:alpha val="65000"/>
              </a:srgbClr>
            </a:outerShdw>
          </a:effectLst>
        </p:spPr>
      </p:pic>
      <p:pic>
        <p:nvPicPr>
          <p:cNvPr id="8" name="Picture 7" descr="index1jpeg.jpeg"/>
          <p:cNvPicPr>
            <a:picLocks noChangeAspect="1"/>
          </p:cNvPicPr>
          <p:nvPr/>
        </p:nvPicPr>
        <p:blipFill>
          <a:blip r:embed="rId5" cstate="print"/>
          <a:stretch>
            <a:fillRect/>
          </a:stretch>
        </p:blipFill>
        <p:spPr>
          <a:xfrm>
            <a:off x="6948488" y="3498850"/>
            <a:ext cx="2195512" cy="164465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2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2000"/>
                                        <p:tgtEl>
                                          <p:spTgt spid="6"/>
                                        </p:tgtEl>
                                      </p:cBhvr>
                                    </p:animEffect>
                                  </p:childTnLst>
                                </p:cTn>
                              </p:par>
                              <p:par>
                                <p:cTn id="8" presetID="8"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par>
                                <p:cTn id="11" presetID="8" presetClass="entr" presetSubtype="16"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diamond(in)">
                                      <p:cBhvr>
                                        <p:cTn id="13"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Jose-afonso-coimbra_1.JPG"/>
          <p:cNvPicPr>
            <a:picLocks noChangeAspect="1"/>
          </p:cNvPicPr>
          <p:nvPr/>
        </p:nvPicPr>
        <p:blipFill>
          <a:blip r:embed="rId2" cstate="print"/>
          <a:stretch>
            <a:fillRect/>
          </a:stretch>
        </p:blipFill>
        <p:spPr>
          <a:xfrm>
            <a:off x="0" y="0"/>
            <a:ext cx="3429000" cy="5143500"/>
          </a:xfrm>
          <a:prstGeom prst="rect">
            <a:avLst/>
          </a:prstGeom>
          <a:ln>
            <a:noFill/>
          </a:ln>
          <a:effectLst>
            <a:outerShdw blurRad="292100" dist="139700" dir="2700000" algn="tl" rotWithShape="0">
              <a:srgbClr val="333333">
                <a:alpha val="65000"/>
              </a:srgbClr>
            </a:outerShdw>
          </a:effectLst>
        </p:spPr>
      </p:pic>
      <p:sp>
        <p:nvSpPr>
          <p:cNvPr id="78851" name="Rectangle 2"/>
          <p:cNvSpPr>
            <a:spLocks noChangeArrowheads="1"/>
          </p:cNvSpPr>
          <p:nvPr/>
        </p:nvSpPr>
        <p:spPr bwMode="auto">
          <a:xfrm>
            <a:off x="250825" y="4371975"/>
            <a:ext cx="3384550" cy="646113"/>
          </a:xfrm>
          <a:prstGeom prst="rect">
            <a:avLst/>
          </a:prstGeom>
          <a:noFill/>
          <a:ln w="9525">
            <a:noFill/>
            <a:miter lim="800000"/>
            <a:headEnd/>
            <a:tailEnd/>
          </a:ln>
        </p:spPr>
        <p:txBody>
          <a:bodyPr>
            <a:spAutoFit/>
          </a:bodyPr>
          <a:lstStyle/>
          <a:p>
            <a:r>
              <a:rPr lang="en-US" sz="1200">
                <a:solidFill>
                  <a:srgbClr val="601A00"/>
                </a:solidFill>
              </a:rPr>
              <a:t>Azulejo in homage at the house in Coimbra, where José Afonso, O Zeca, lived. Known as </a:t>
            </a:r>
            <a:r>
              <a:rPr lang="en-US" sz="1200" i="1">
                <a:solidFill>
                  <a:srgbClr val="601A00"/>
                </a:solidFill>
              </a:rPr>
              <a:t>the troubadour of liberty.</a:t>
            </a:r>
          </a:p>
        </p:txBody>
      </p:sp>
      <p:pic>
        <p:nvPicPr>
          <p:cNvPr id="4" name="Picture 3" descr="coimbra14a1.jpg"/>
          <p:cNvPicPr>
            <a:picLocks noChangeAspect="1"/>
          </p:cNvPicPr>
          <p:nvPr/>
        </p:nvPicPr>
        <p:blipFill>
          <a:blip r:embed="rId3" cstate="print"/>
          <a:stretch>
            <a:fillRect/>
          </a:stretch>
        </p:blipFill>
        <p:spPr>
          <a:xfrm>
            <a:off x="3492500" y="123825"/>
            <a:ext cx="5586413" cy="4176713"/>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advTm="12000">
    <p:split orient="vert"/>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3" name="Text Box 3"/>
          <p:cNvSpPr txBox="1">
            <a:spLocks noChangeArrowheads="1"/>
          </p:cNvSpPr>
          <p:nvPr/>
        </p:nvSpPr>
        <p:spPr bwMode="auto">
          <a:xfrm>
            <a:off x="5651500" y="3363913"/>
            <a:ext cx="3492500" cy="915987"/>
          </a:xfrm>
          <a:prstGeom prst="rect">
            <a:avLst/>
          </a:prstGeom>
          <a:noFill/>
          <a:ln w="9525">
            <a:noFill/>
            <a:miter lim="800000"/>
            <a:headEnd/>
            <a:tailEnd/>
          </a:ln>
        </p:spPr>
        <p:txBody>
          <a:bodyPr>
            <a:spAutoFit/>
          </a:bodyPr>
          <a:lstStyle/>
          <a:p>
            <a:pPr>
              <a:spcBef>
                <a:spcPts val="600"/>
              </a:spcBef>
            </a:pPr>
            <a:r>
              <a:rPr lang="en-US" sz="1100">
                <a:solidFill>
                  <a:schemeClr val="bg1"/>
                </a:solidFill>
                <a:latin typeface="Lucida Handwriting" pitchFamily="66" charset="0"/>
              </a:rPr>
              <a:t>Text &amp; pictures: Internet</a:t>
            </a:r>
          </a:p>
          <a:p>
            <a:pPr>
              <a:spcBef>
                <a:spcPts val="600"/>
              </a:spcBef>
            </a:pPr>
            <a:r>
              <a:rPr lang="en-US" sz="800">
                <a:solidFill>
                  <a:schemeClr val="bg1"/>
                </a:solidFill>
                <a:latin typeface="Lucida Handwriting" pitchFamily="66" charset="0"/>
              </a:rPr>
              <a:t>Copyrights  of  the  photos  belong  to  each  photographer</a:t>
            </a:r>
          </a:p>
          <a:p>
            <a:pPr>
              <a:spcBef>
                <a:spcPts val="600"/>
              </a:spcBef>
            </a:pPr>
            <a:r>
              <a:rPr lang="en-US" sz="1100">
                <a:solidFill>
                  <a:schemeClr val="bg1"/>
                </a:solidFill>
                <a:latin typeface="Lucida Handwriting" pitchFamily="66" charset="0"/>
              </a:rPr>
              <a:t>Presentation</a:t>
            </a:r>
            <a:r>
              <a:rPr lang="ro-RO" sz="1100">
                <a:solidFill>
                  <a:schemeClr val="bg1"/>
                </a:solidFill>
                <a:latin typeface="Lucida Handwriting" pitchFamily="66" charset="0"/>
              </a:rPr>
              <a:t>: Sanda Foişoreanu</a:t>
            </a:r>
            <a:endParaRPr lang="en-US" sz="1100">
              <a:solidFill>
                <a:schemeClr val="bg1"/>
              </a:solidFill>
              <a:latin typeface="Lucida Handwriting" pitchFamily="66" charset="0"/>
            </a:endParaRPr>
          </a:p>
          <a:p>
            <a:pPr>
              <a:spcBef>
                <a:spcPct val="50000"/>
              </a:spcBef>
            </a:pPr>
            <a:r>
              <a:rPr lang="en-US" sz="900">
                <a:solidFill>
                  <a:schemeClr val="bg1"/>
                </a:solidFill>
                <a:latin typeface="Lucida Handwriting" pitchFamily="66" charset="0"/>
                <a:hlinkClick r:id="rId4"/>
              </a:rPr>
              <a:t>www.slideshare.net/michaelasanda</a:t>
            </a:r>
            <a:endParaRPr lang="en-US" sz="1400">
              <a:solidFill>
                <a:schemeClr val="bg1"/>
              </a:solidFill>
              <a:latin typeface="Lucida Handwriting" pitchFamily="66" charset="0"/>
            </a:endParaRPr>
          </a:p>
        </p:txBody>
      </p:sp>
      <p:pic>
        <p:nvPicPr>
          <p:cNvPr id="4" name="Picture 3" descr="cd_gold12"/>
          <p:cNvPicPr>
            <a:picLocks noChangeAspect="1" noChangeArrowheads="1" noCrop="1"/>
          </p:cNvPicPr>
          <p:nvPr/>
        </p:nvPicPr>
        <p:blipFill>
          <a:blip r:embed="rId5" cstate="print"/>
          <a:srcRect/>
          <a:stretch>
            <a:fillRect/>
          </a:stretch>
        </p:blipFill>
        <p:spPr bwMode="auto">
          <a:xfrm>
            <a:off x="611188" y="4818063"/>
            <a:ext cx="360362" cy="325437"/>
          </a:xfrm>
          <a:prstGeom prst="rect">
            <a:avLst/>
          </a:prstGeom>
          <a:noFill/>
          <a:ln w="9525">
            <a:noFill/>
            <a:miter lim="800000"/>
            <a:headEnd/>
            <a:tailEnd/>
          </a:ln>
        </p:spPr>
      </p:pic>
      <p:sp>
        <p:nvSpPr>
          <p:cNvPr id="5" name="Text Box 4"/>
          <p:cNvSpPr txBox="1">
            <a:spLocks noChangeArrowheads="1"/>
          </p:cNvSpPr>
          <p:nvPr/>
        </p:nvSpPr>
        <p:spPr bwMode="auto">
          <a:xfrm>
            <a:off x="0" y="4897438"/>
            <a:ext cx="8027988" cy="246062"/>
          </a:xfrm>
          <a:prstGeom prst="rect">
            <a:avLst/>
          </a:prstGeom>
          <a:noFill/>
          <a:ln w="9525">
            <a:noFill/>
            <a:miter lim="800000"/>
            <a:headEnd/>
            <a:tailEnd/>
          </a:ln>
        </p:spPr>
        <p:txBody>
          <a:bodyPr>
            <a:spAutoFit/>
          </a:bodyPr>
          <a:lstStyle/>
          <a:p>
            <a:pPr>
              <a:spcBef>
                <a:spcPct val="50000"/>
              </a:spcBef>
            </a:pPr>
            <a:r>
              <a:rPr lang="en-US" sz="1000">
                <a:solidFill>
                  <a:schemeClr val="bg1"/>
                </a:solidFill>
                <a:latin typeface="Lucida Handwriting" pitchFamily="66" charset="0"/>
              </a:rPr>
              <a:t>Sound</a:t>
            </a:r>
            <a:r>
              <a:rPr lang="ro-RO" sz="1000">
                <a:solidFill>
                  <a:schemeClr val="bg1"/>
                </a:solidFill>
                <a:latin typeface="Lucida Handwriting" pitchFamily="66" charset="0"/>
              </a:rPr>
              <a:t>:</a:t>
            </a:r>
            <a:r>
              <a:rPr lang="en-US" sz="1000">
                <a:solidFill>
                  <a:schemeClr val="bg1"/>
                </a:solidFill>
                <a:latin typeface="Lucida Handwriting" pitchFamily="66" charset="0"/>
              </a:rPr>
              <a:t>          </a:t>
            </a:r>
            <a:r>
              <a:rPr lang="pt-BR" sz="1000">
                <a:solidFill>
                  <a:schemeClr val="bg1"/>
                </a:solidFill>
                <a:latin typeface="Lucida Handwriting" pitchFamily="66" charset="0"/>
              </a:rPr>
              <a:t>José Afonso - Maria Faia</a:t>
            </a:r>
          </a:p>
        </p:txBody>
      </p:sp>
      <p:pic>
        <p:nvPicPr>
          <p:cNvPr id="6" name="Picture 2" descr="clip-monde-continents"/>
          <p:cNvPicPr>
            <a:picLocks noChangeAspect="1" noChangeArrowheads="1" noCrop="1"/>
          </p:cNvPicPr>
          <p:nvPr/>
        </p:nvPicPr>
        <p:blipFill>
          <a:blip r:embed="rId6" cstate="print">
            <a:duotone>
              <a:schemeClr val="accent5">
                <a:shade val="45000"/>
                <a:satMod val="135000"/>
              </a:schemeClr>
              <a:prstClr val="white"/>
            </a:duotone>
          </a:blip>
          <a:stretch>
            <a:fillRect/>
          </a:stretch>
        </p:blipFill>
        <p:spPr bwMode="auto">
          <a:xfrm>
            <a:off x="0" y="0"/>
            <a:ext cx="2555776" cy="1400342"/>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0" fill="hold"/>
                                        <p:tgtEl>
                                          <p:spTgt spid="3"/>
                                        </p:tgtEl>
                                        <p:attrNameLst>
                                          <p:attrName>ppt_x</p:attrName>
                                        </p:attrNameLst>
                                      </p:cBhvr>
                                      <p:tavLst>
                                        <p:tav tm="0">
                                          <p:val>
                                            <p:strVal val="#ppt_x"/>
                                          </p:val>
                                        </p:tav>
                                        <p:tav tm="100000">
                                          <p:val>
                                            <p:strVal val="#ppt_x"/>
                                          </p:val>
                                        </p:tav>
                                      </p:tavLst>
                                    </p:anim>
                                    <p:anim calcmode="lin" valueType="num">
                                      <p:cBhvr additive="base">
                                        <p:cTn id="8" dur="5000" fill="hold"/>
                                        <p:tgtEl>
                                          <p:spTgt spid="3"/>
                                        </p:tgtEl>
                                        <p:attrNameLst>
                                          <p:attrName>ppt_y</p:attrName>
                                        </p:attrNameLst>
                                      </p:cBhvr>
                                      <p:tavLst>
                                        <p:tav tm="0">
                                          <p:val>
                                            <p:strVal val="1+#ppt_h/2"/>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2000"/>
                                        <p:tgtEl>
                                          <p:spTgt spid="4"/>
                                        </p:tgtEl>
                                      </p:cBhvr>
                                    </p:animEffect>
                                  </p:childTnLst>
                                </p:cTn>
                              </p:par>
                            </p:childTnLst>
                          </p:cTn>
                        </p:par>
                        <p:par>
                          <p:cTn id="12" fill="hold">
                            <p:stCondLst>
                              <p:cond delay="500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2000"/>
                                        <p:tgtEl>
                                          <p:spTgt spid="5"/>
                                        </p:tgtEl>
                                      </p:cBhvr>
                                    </p:animEffect>
                                  </p:childTnLst>
                                </p:cTn>
                              </p:par>
                            </p:childTnLst>
                          </p:cTn>
                        </p:par>
                        <p:par>
                          <p:cTn id="16" fill="hold">
                            <p:stCondLst>
                              <p:cond delay="7000"/>
                            </p:stCondLst>
                            <p:childTnLst>
                              <p:par>
                                <p:cTn id="17" presetID="10"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theme/theme1.xml><?xml version="1.0" encoding="utf-8"?>
<a:theme xmlns:a="http://schemas.openxmlformats.org/drawingml/2006/main" name="Coimbra7">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Coimbra7</Template>
  <TotalTime>1</TotalTime>
  <Words>801</Words>
  <Application>Microsoft Office PowerPoint</Application>
  <PresentationFormat>On-screen Show (16:9)</PresentationFormat>
  <Paragraphs>49</Paragraphs>
  <Slides>77</Slides>
  <Notes>4</Notes>
  <HiddenSlides>0</HiddenSlides>
  <MMClips>1</MMClips>
  <ScaleCrop>false</ScaleCrop>
  <HeadingPairs>
    <vt:vector size="4" baseType="variant">
      <vt:variant>
        <vt:lpstr>Theme</vt:lpstr>
      </vt:variant>
      <vt:variant>
        <vt:i4>1</vt:i4>
      </vt:variant>
      <vt:variant>
        <vt:lpstr>Slide Titles</vt:lpstr>
      </vt:variant>
      <vt:variant>
        <vt:i4>77</vt:i4>
      </vt:variant>
    </vt:vector>
  </HeadingPairs>
  <TitlesOfParts>
    <vt:vector size="78" baseType="lpstr">
      <vt:lpstr>Coimbra7</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lpstr>Slide 49</vt:lpstr>
      <vt:lpstr>Slide 50</vt:lpstr>
      <vt:lpstr>Slide 51</vt:lpstr>
      <vt:lpstr>Slide 52</vt:lpstr>
      <vt:lpstr>Slide 53</vt:lpstr>
      <vt:lpstr>Slide 54</vt:lpstr>
      <vt:lpstr>Slide 55</vt:lpstr>
      <vt:lpstr>Slide 56</vt:lpstr>
      <vt:lpstr>Slide 57</vt:lpstr>
      <vt:lpstr>Slide 58</vt:lpstr>
      <vt:lpstr>Slide 59</vt:lpstr>
      <vt:lpstr>Slide 60</vt:lpstr>
      <vt:lpstr>Slide 61</vt:lpstr>
      <vt:lpstr>Slide 62</vt:lpstr>
      <vt:lpstr>Slide 63</vt:lpstr>
      <vt:lpstr>Slide 64</vt:lpstr>
      <vt:lpstr>Slide 65</vt:lpstr>
      <vt:lpstr>Slide 66</vt:lpstr>
      <vt:lpstr>Slide 67</vt:lpstr>
      <vt:lpstr>Slide 68</vt:lpstr>
      <vt:lpstr>Slide 69</vt:lpstr>
      <vt:lpstr>Slide 70</vt:lpstr>
      <vt:lpstr>Slide 71</vt:lpstr>
      <vt:lpstr>Slide 72</vt:lpstr>
      <vt:lpstr>Slide 73</vt:lpstr>
      <vt:lpstr>Slide 74</vt:lpstr>
      <vt:lpstr>Slide 75</vt:lpstr>
      <vt:lpstr>Slide 76</vt:lpstr>
      <vt:lpstr>Slide 77</vt:lpstr>
    </vt:vector>
  </TitlesOfParts>
  <Company>Home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Machado de Castro Museum Coimbra</dc:title>
  <dc:subject>Portugal, Coimbra7</dc:subject>
  <dc:creator>sanda foişoreanu</dc:creator>
  <dc:description>Sound: José Afonso - Maria Faia</dc:description>
  <cp:lastModifiedBy>sanda foişoreanu</cp:lastModifiedBy>
  <cp:revision>47</cp:revision>
  <dcterms:created xsi:type="dcterms:W3CDTF">2013-10-18T21:58:05Z</dcterms:created>
  <dcterms:modified xsi:type="dcterms:W3CDTF">2013-10-18T21:59:10Z</dcterms:modified>
</cp:coreProperties>
</file>