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401" r:id="rId2"/>
    <p:sldId id="405" r:id="rId3"/>
    <p:sldId id="397" r:id="rId4"/>
    <p:sldId id="258" r:id="rId5"/>
    <p:sldId id="260" r:id="rId6"/>
    <p:sldId id="275" r:id="rId7"/>
    <p:sldId id="277" r:id="rId8"/>
    <p:sldId id="263" r:id="rId9"/>
    <p:sldId id="406" r:id="rId10"/>
    <p:sldId id="273" r:id="rId11"/>
    <p:sldId id="278" r:id="rId12"/>
    <p:sldId id="285" r:id="rId13"/>
    <p:sldId id="286" r:id="rId14"/>
    <p:sldId id="287" r:id="rId15"/>
    <p:sldId id="279" r:id="rId16"/>
    <p:sldId id="320" r:id="rId17"/>
    <p:sldId id="325" r:id="rId18"/>
    <p:sldId id="326" r:id="rId19"/>
    <p:sldId id="323" r:id="rId20"/>
    <p:sldId id="327" r:id="rId21"/>
    <p:sldId id="333" r:id="rId22"/>
    <p:sldId id="330" r:id="rId23"/>
    <p:sldId id="331" r:id="rId24"/>
    <p:sldId id="334" r:id="rId25"/>
    <p:sldId id="328" r:id="rId26"/>
    <p:sldId id="329" r:id="rId27"/>
    <p:sldId id="340" r:id="rId28"/>
    <p:sldId id="338" r:id="rId29"/>
    <p:sldId id="339" r:id="rId30"/>
    <p:sldId id="335" r:id="rId31"/>
    <p:sldId id="348" r:id="rId32"/>
    <p:sldId id="341" r:id="rId33"/>
    <p:sldId id="347" r:id="rId34"/>
    <p:sldId id="345" r:id="rId35"/>
    <p:sldId id="343" r:id="rId36"/>
    <p:sldId id="344" r:id="rId37"/>
    <p:sldId id="349" r:id="rId38"/>
    <p:sldId id="294" r:id="rId39"/>
    <p:sldId id="295" r:id="rId40"/>
    <p:sldId id="291" r:id="rId41"/>
    <p:sldId id="296" r:id="rId42"/>
    <p:sldId id="289" r:id="rId43"/>
    <p:sldId id="313" r:id="rId44"/>
    <p:sldId id="298" r:id="rId45"/>
    <p:sldId id="322" r:id="rId46"/>
    <p:sldId id="293" r:id="rId47"/>
    <p:sldId id="299" r:id="rId48"/>
    <p:sldId id="302" r:id="rId49"/>
    <p:sldId id="300" r:id="rId50"/>
    <p:sldId id="303" r:id="rId51"/>
    <p:sldId id="304" r:id="rId52"/>
    <p:sldId id="306" r:id="rId53"/>
    <p:sldId id="307" r:id="rId54"/>
    <p:sldId id="311" r:id="rId55"/>
    <p:sldId id="310" r:id="rId56"/>
    <p:sldId id="316" r:id="rId57"/>
    <p:sldId id="318" r:id="rId58"/>
    <p:sldId id="350" r:id="rId59"/>
    <p:sldId id="352" r:id="rId60"/>
    <p:sldId id="357" r:id="rId61"/>
    <p:sldId id="359" r:id="rId62"/>
    <p:sldId id="366" r:id="rId63"/>
    <p:sldId id="360" r:id="rId64"/>
    <p:sldId id="361" r:id="rId65"/>
    <p:sldId id="363" r:id="rId66"/>
    <p:sldId id="396" r:id="rId67"/>
    <p:sldId id="374" r:id="rId68"/>
    <p:sldId id="370" r:id="rId69"/>
    <p:sldId id="398" r:id="rId70"/>
    <p:sldId id="383" r:id="rId71"/>
    <p:sldId id="381" r:id="rId72"/>
    <p:sldId id="382" r:id="rId73"/>
    <p:sldId id="384" r:id="rId74"/>
    <p:sldId id="380" r:id="rId75"/>
    <p:sldId id="408" r:id="rId76"/>
    <p:sldId id="407" r:id="rId77"/>
    <p:sldId id="394" r:id="rId78"/>
    <p:sldId id="389" r:id="rId79"/>
    <p:sldId id="388" r:id="rId80"/>
    <p:sldId id="403" r:id="rId8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gXSV6766FpoXMiaK/U5Qw==" hashData="T0StHr9WTeZ6qib4UXE3FSGrpt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DDFE5A-8C38-423A-8DCA-66BC3D8433FD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9421AF-0E50-4581-BB48-9ABE3B85C0D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93650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478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3433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6869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68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9476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9347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623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143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6637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781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450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51A99-2940-4FC2-B6F4-1BA7E5D84024}" type="datetimeFigureOut">
              <a:rPr lang="pt-PT" smtClean="0"/>
              <a:t>01-11-2017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7E934-DF4E-4445-A47C-CAAB77FF61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74020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104039" y="2110085"/>
            <a:ext cx="2935932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pt-PT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cap="none" spc="0" dirty="0" smtClean="0">
              <a:ln w="11430"/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cap="none" spc="0" dirty="0" smtClean="0">
              <a:ln w="11430"/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r>
              <a:rPr lang="pt-PT" sz="1400" b="1" cap="none" spc="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Photography</a:t>
            </a:r>
            <a:r>
              <a:rPr lang="pt-PT" sz="1400" b="1" cap="none" spc="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pt-PT" sz="1400" b="1" cap="none" spc="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by</a:t>
            </a:r>
            <a:r>
              <a:rPr lang="pt-PT" sz="1400" b="1" cap="none" spc="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pt-PT" sz="1400" b="1" cap="none" spc="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Necy</a:t>
            </a:r>
            <a:r>
              <a:rPr lang="pt-PT" sz="1400" b="1" cap="none" spc="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Rounded MT Bold" panose="020F0704030504030204" pitchFamily="34" charset="0"/>
              </a:rPr>
              <a:t> Guerreiro</a:t>
            </a:r>
            <a:endParaRPr lang="pt-PT" sz="1400" b="1" cap="none" spc="0" dirty="0">
              <a:ln w="11430"/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5436096" y="267494"/>
            <a:ext cx="3024336" cy="86409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Fade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2800" b="1" cap="none" spc="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Lisboa</a:t>
            </a:r>
          </a:p>
          <a:p>
            <a:pPr algn="ctr"/>
            <a:r>
              <a:rPr lang="pt-PT" sz="2800" b="1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Palácio Belém</a:t>
            </a:r>
          </a:p>
          <a:p>
            <a:pPr algn="ctr"/>
            <a:r>
              <a:rPr lang="pt-PT" sz="2800" b="1" cap="none" spc="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Portugal</a:t>
            </a:r>
            <a:endParaRPr lang="pt-PT" sz="2800" b="1" cap="none" spc="0" dirty="0">
              <a:ln w="11430"/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179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 loop="1">
            <p:snd r:embed="rId2" name="Paul Mauriat_Lisboa antiga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4" name="Paul Mauriat_Lisboa antig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78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8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123478"/>
            <a:ext cx="12631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Escadaria 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01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9490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Vitrais 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12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2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0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0"/>
            <a:ext cx="1657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Sala </a:t>
            </a:r>
            <a:r>
              <a:rPr lang="pt-PT" sz="1400" dirty="0">
                <a:latin typeface="Comic Sans MS" panose="030F0702030302020204" pitchFamily="66" charset="0"/>
              </a:rPr>
              <a:t>das Bicas</a:t>
            </a:r>
          </a:p>
        </p:txBody>
      </p:sp>
    </p:spTree>
    <p:extLst>
      <p:ext uri="{BB962C8B-B14F-4D97-AF65-F5344CB8AC3E}">
        <p14:creationId xmlns:p14="http://schemas.microsoft.com/office/powerpoint/2010/main" val="219981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1200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>
                <a:latin typeface="Comic Sans MS" panose="030F0702030302020204" pitchFamily="66" charset="0"/>
              </a:rPr>
              <a:t>Sala das Bicas</a:t>
            </a:r>
          </a:p>
        </p:txBody>
      </p:sp>
    </p:spTree>
    <p:extLst>
      <p:ext uri="{BB962C8B-B14F-4D97-AF65-F5344CB8AC3E}">
        <p14:creationId xmlns:p14="http://schemas.microsoft.com/office/powerpoint/2010/main" val="339252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717438" y="-92546"/>
            <a:ext cx="43829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                                 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~                                                 Sala </a:t>
            </a:r>
            <a:r>
              <a:rPr lang="pt-PT" sz="1400" dirty="0">
                <a:latin typeface="Comic Sans MS" panose="030F0702030302020204" pitchFamily="66" charset="0"/>
              </a:rPr>
              <a:t>das Bicas</a:t>
            </a:r>
          </a:p>
        </p:txBody>
      </p:sp>
    </p:spTree>
    <p:extLst>
      <p:ext uri="{BB962C8B-B14F-4D97-AF65-F5344CB8AC3E}">
        <p14:creationId xmlns:p14="http://schemas.microsoft.com/office/powerpoint/2010/main" val="383583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411510"/>
            <a:ext cx="1372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Sala 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de jantar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3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52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72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00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8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25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11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17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8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73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380312" y="123478"/>
            <a:ext cx="13290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Sala Império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89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70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7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81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45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4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56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32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35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3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17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796136" y="195486"/>
            <a:ext cx="2825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Sala dos Embaixadores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                 (sala azul)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95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14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6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42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0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38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65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13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20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44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444208" y="339502"/>
            <a:ext cx="12634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Sala </a:t>
            </a:r>
            <a:r>
              <a:rPr lang="pt-PT" sz="1400" dirty="0" smtClean="0">
                <a:latin typeface="Comic Sans MS" panose="030F0702030302020204" pitchFamily="66" charset="0"/>
              </a:rPr>
              <a:t>dourada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61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46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16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3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13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16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80312" y="483518"/>
            <a:ext cx="17485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Teto da capela</a:t>
            </a:r>
            <a:endParaRPr lang="pt-PT" sz="1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6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164288" y="411510"/>
            <a:ext cx="7184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Capela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38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92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42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413432"/>
            <a:ext cx="20457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Pinturas de Paula Rego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02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08104" y="339502"/>
            <a:ext cx="31978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Pinturas de Paula Rego</a:t>
            </a:r>
          </a:p>
        </p:txBody>
      </p:sp>
    </p:spTree>
    <p:extLst>
      <p:ext uri="{BB962C8B-B14F-4D97-AF65-F5344CB8AC3E}">
        <p14:creationId xmlns:p14="http://schemas.microsoft.com/office/powerpoint/2010/main" val="308399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06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09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53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33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66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07704" y="267494"/>
            <a:ext cx="3793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Gabinete do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 Sr. Presidente da República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22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51470"/>
            <a:ext cx="29858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 Secretária e cadeira do 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Sr</a:t>
            </a:r>
            <a:r>
              <a:rPr lang="pt-PT" sz="1400" dirty="0">
                <a:latin typeface="Comic Sans MS" panose="030F0702030302020204" pitchFamily="66" charset="0"/>
              </a:rPr>
              <a:t>. Presidente da República</a:t>
            </a:r>
          </a:p>
        </p:txBody>
      </p:sp>
    </p:spTree>
    <p:extLst>
      <p:ext uri="{BB962C8B-B14F-4D97-AF65-F5344CB8AC3E}">
        <p14:creationId xmlns:p14="http://schemas.microsoft.com/office/powerpoint/2010/main" val="63123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139952" y="51470"/>
            <a:ext cx="27363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 </a:t>
            </a:r>
          </a:p>
          <a:p>
            <a:r>
              <a:rPr lang="pt-PT" sz="1400" dirty="0">
                <a:latin typeface="Comic Sans MS" panose="030F0702030302020204" pitchFamily="66" charset="0"/>
              </a:rPr>
              <a:t> </a:t>
            </a:r>
            <a:r>
              <a:rPr lang="pt-PT" sz="1400" dirty="0" smtClean="0">
                <a:latin typeface="Comic Sans MS" panose="030F0702030302020204" pitchFamily="66" charset="0"/>
              </a:rPr>
              <a:t>                Sala </a:t>
            </a:r>
            <a:r>
              <a:rPr lang="pt-PT" sz="1400" dirty="0">
                <a:latin typeface="Comic Sans MS" panose="030F0702030302020204" pitchFamily="66" charset="0"/>
              </a:rPr>
              <a:t>do </a:t>
            </a:r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Sr</a:t>
            </a:r>
            <a:r>
              <a:rPr lang="pt-PT" sz="1400" dirty="0">
                <a:latin typeface="Comic Sans MS" panose="030F0702030302020204" pitchFamily="66" charset="0"/>
              </a:rPr>
              <a:t>. Presidente </a:t>
            </a:r>
            <a:r>
              <a:rPr lang="pt-PT" sz="1400" dirty="0" smtClean="0">
                <a:latin typeface="Comic Sans MS" panose="030F0702030302020204" pitchFamily="66" charset="0"/>
              </a:rPr>
              <a:t>da República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58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56176" y="195486"/>
            <a:ext cx="26642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Comic Sans MS" panose="030F0702030302020204" pitchFamily="66" charset="0"/>
              </a:rPr>
              <a:t> </a:t>
            </a:r>
          </a:p>
          <a:p>
            <a:r>
              <a:rPr lang="pt-PT" sz="1400" dirty="0">
                <a:latin typeface="Comic Sans MS" panose="030F0702030302020204" pitchFamily="66" charset="0"/>
              </a:rPr>
              <a:t>                 Sala do </a:t>
            </a:r>
          </a:p>
          <a:p>
            <a:r>
              <a:rPr lang="pt-PT" sz="1400" dirty="0">
                <a:latin typeface="Comic Sans MS" panose="030F0702030302020204" pitchFamily="66" charset="0"/>
              </a:rPr>
              <a:t>Sr. Presidente da República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70979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5576" y="123478"/>
            <a:ext cx="27698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Comic Sans MS" panose="030F0702030302020204" pitchFamily="66" charset="0"/>
              </a:rPr>
              <a:t> </a:t>
            </a:r>
            <a:r>
              <a:rPr lang="pt-PT" dirty="0" smtClean="0">
                <a:latin typeface="Comic Sans MS" panose="030F0702030302020204" pitchFamily="66" charset="0"/>
              </a:rPr>
              <a:t> </a:t>
            </a:r>
            <a:r>
              <a:rPr lang="pt-PT" sz="1400" dirty="0" smtClean="0">
                <a:latin typeface="Comic Sans MS" panose="030F0702030302020204" pitchFamily="66" charset="0"/>
              </a:rPr>
              <a:t>Gabinete de trabalho do               Sr</a:t>
            </a:r>
            <a:r>
              <a:rPr lang="pt-PT" sz="1400" dirty="0">
                <a:latin typeface="Comic Sans MS" panose="030F0702030302020204" pitchFamily="66" charset="0"/>
              </a:rPr>
              <a:t>. Presidente da República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8229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55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06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97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7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9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1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58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80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5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3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56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92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92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90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92546"/>
            <a:ext cx="9180512" cy="532859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88024" y="195486"/>
            <a:ext cx="424847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          Palácio de Belém</a:t>
            </a:r>
          </a:p>
          <a:p>
            <a:endParaRPr lang="pt-PT" sz="1400" dirty="0" smtClean="0">
              <a:latin typeface="Comic Sans MS" panose="030F0702030302020204" pitchFamily="66" charset="0"/>
            </a:endParaRPr>
          </a:p>
          <a:p>
            <a:pPr algn="just"/>
            <a:r>
              <a:rPr lang="pt-PT" sz="1200" dirty="0" smtClean="0">
                <a:latin typeface="Comic Sans MS" panose="030F0702030302020204" pitchFamily="66" charset="0"/>
              </a:rPr>
              <a:t>Este </a:t>
            </a:r>
            <a:r>
              <a:rPr lang="pt-PT" sz="1200" dirty="0">
                <a:latin typeface="Comic Sans MS" panose="030F0702030302020204" pitchFamily="66" charset="0"/>
              </a:rPr>
              <a:t>Palácio localiza-se na zona de Belém, foi outrora palácio de reis, sendo </a:t>
            </a:r>
            <a:r>
              <a:rPr lang="pt-PT" sz="1200" dirty="0" err="1">
                <a:latin typeface="Comic Sans MS" panose="030F0702030302020204" pitchFamily="66" charset="0"/>
              </a:rPr>
              <a:t>atualmente</a:t>
            </a:r>
            <a:r>
              <a:rPr lang="pt-PT" sz="1200" dirty="0">
                <a:latin typeface="Comic Sans MS" panose="030F0702030302020204" pitchFamily="66" charset="0"/>
              </a:rPr>
              <a:t> a sede da Presidência da República Portuguesa e também a residência oficial do Senhor Presidente da República.</a:t>
            </a:r>
          </a:p>
          <a:p>
            <a:pPr algn="just"/>
            <a:endParaRPr lang="pt-PT" sz="1200" dirty="0">
              <a:latin typeface="Comic Sans MS" panose="030F0702030302020204" pitchFamily="66" charset="0"/>
            </a:endParaRPr>
          </a:p>
          <a:p>
            <a:pPr algn="just"/>
            <a:r>
              <a:rPr lang="pt-PT" sz="1200" dirty="0">
                <a:latin typeface="Comic Sans MS" panose="030F0702030302020204" pitchFamily="66" charset="0"/>
              </a:rPr>
              <a:t>Classificado como Património Nacional desde 2007, </a:t>
            </a:r>
            <a:r>
              <a:rPr lang="pt-PT" sz="1200" dirty="0" smtClean="0">
                <a:latin typeface="Comic Sans MS" panose="030F0702030302020204" pitchFamily="66" charset="0"/>
              </a:rPr>
              <a:t>o Palácio de Belém </a:t>
            </a:r>
            <a:r>
              <a:rPr lang="pt-PT" sz="1200" dirty="0">
                <a:latin typeface="Comic Sans MS" panose="030F0702030302020204" pitchFamily="66" charset="0"/>
              </a:rPr>
              <a:t>é composto por seis salas (sala das Bicas, Jantar, Dourada, Império, Azul ou dos </a:t>
            </a:r>
            <a:r>
              <a:rPr lang="pt-PT" sz="1200" dirty="0" smtClean="0">
                <a:latin typeface="Comic Sans MS" panose="030F0702030302020204" pitchFamily="66" charset="0"/>
              </a:rPr>
              <a:t>Embaixadores, sala </a:t>
            </a:r>
            <a:r>
              <a:rPr lang="pt-PT" sz="1200" dirty="0" smtClean="0">
                <a:latin typeface="Comic Sans MS" panose="030F0702030302020204" pitchFamily="66" charset="0"/>
              </a:rPr>
              <a:t>do </a:t>
            </a:r>
            <a:r>
              <a:rPr lang="pt-PT" sz="1200" dirty="0">
                <a:latin typeface="Comic Sans MS" panose="030F0702030302020204" pitchFamily="66" charset="0"/>
              </a:rPr>
              <a:t>Gabinete de trabalho do Senhor Presidente da República), uma capela, uma galeria, um pátio e três jardins.</a:t>
            </a:r>
          </a:p>
          <a:p>
            <a:pPr algn="just"/>
            <a:endParaRPr lang="pt-PT" sz="1200" dirty="0">
              <a:latin typeface="Comic Sans MS" panose="030F0702030302020204" pitchFamily="66" charset="0"/>
            </a:endParaRPr>
          </a:p>
          <a:p>
            <a:pPr algn="just"/>
            <a:r>
              <a:rPr lang="pt-PT" sz="1200" dirty="0">
                <a:latin typeface="Comic Sans MS" panose="030F0702030302020204" pitchFamily="66" charset="0"/>
              </a:rPr>
              <a:t>Nas paredes da capela destacam-se as pinturas de Paula Rego,  na </a:t>
            </a:r>
            <a:r>
              <a:rPr lang="pt-PT" sz="1200" dirty="0" smtClean="0">
                <a:latin typeface="Comic Sans MS" panose="030F0702030302020204" pitchFamily="66" charset="0"/>
              </a:rPr>
              <a:t>lateral </a:t>
            </a:r>
            <a:r>
              <a:rPr lang="pt-PT" sz="1200" dirty="0">
                <a:latin typeface="Comic Sans MS" panose="030F0702030302020204" pitchFamily="66" charset="0"/>
              </a:rPr>
              <a:t>do edifício os magníficos azulejos em tons de azul, e os jardins verdejantes com lagos e repuxos. As esculturas de mármore ornamentam também grande parte da zona dos jardins</a:t>
            </a:r>
            <a:r>
              <a:rPr lang="pt-PT" sz="1200" dirty="0" smtClean="0">
                <a:latin typeface="Comic Sans MS" panose="030F0702030302020204" pitchFamily="66" charset="0"/>
              </a:rPr>
              <a:t>.</a:t>
            </a:r>
          </a:p>
          <a:p>
            <a:pPr algn="just"/>
            <a:endParaRPr lang="pt-PT" sz="1200" dirty="0">
              <a:latin typeface="Comic Sans MS" panose="030F0702030302020204" pitchFamily="66" charset="0"/>
            </a:endParaRPr>
          </a:p>
          <a:p>
            <a:pPr algn="just"/>
            <a:endParaRPr lang="pt-PT" sz="1200" dirty="0" smtClean="0">
              <a:latin typeface="Comic Sans MS" panose="030F0702030302020204" pitchFamily="66" charset="0"/>
            </a:endParaRPr>
          </a:p>
          <a:p>
            <a:endParaRPr lang="pt-PT" sz="1200" dirty="0">
              <a:latin typeface="Comic Sans MS" panose="030F0702030302020204" pitchFamily="66" charset="0"/>
            </a:endParaRPr>
          </a:p>
          <a:p>
            <a:endParaRPr lang="pt-PT" sz="1200" dirty="0" smtClean="0">
              <a:latin typeface="Comic Sans MS" panose="030F0702030302020204" pitchFamily="66" charset="0"/>
            </a:endParaRPr>
          </a:p>
          <a:p>
            <a:endParaRPr lang="pt-PT" sz="1200" dirty="0">
              <a:latin typeface="Comic Sans MS" panose="030F0702030302020204" pitchFamily="66" charset="0"/>
            </a:endParaRPr>
          </a:p>
          <a:p>
            <a:endParaRPr lang="pt-PT" sz="1200" dirty="0" smtClean="0">
              <a:latin typeface="Comic Sans MS" panose="030F0702030302020204" pitchFamily="66" charset="0"/>
            </a:endParaRPr>
          </a:p>
          <a:p>
            <a:endParaRPr lang="pt-PT" sz="1200" dirty="0" smtClean="0">
              <a:latin typeface="Comic Sans MS" panose="030F0702030302020204" pitchFamily="66" charset="0"/>
            </a:endParaRPr>
          </a:p>
          <a:p>
            <a:endParaRPr lang="pt-PT" sz="1200" dirty="0">
              <a:latin typeface="Comic Sans MS" panose="030F0702030302020204" pitchFamily="66" charset="0"/>
            </a:endParaRPr>
          </a:p>
          <a:p>
            <a:endParaRPr lang="pt-PT" sz="1200" dirty="0" smtClean="0">
              <a:latin typeface="Comic Sans MS" panose="030F0702030302020204" pitchFamily="66" charset="0"/>
            </a:endParaRPr>
          </a:p>
          <a:p>
            <a:endParaRPr lang="pt-PT" sz="1200" dirty="0">
              <a:latin typeface="Comic Sans MS" panose="030F0702030302020204" pitchFamily="66" charset="0"/>
            </a:endParaRPr>
          </a:p>
          <a:p>
            <a:endParaRPr lang="pt-PT" sz="1200" dirty="0" smtClean="0">
              <a:latin typeface="Comic Sans MS" panose="030F0702030302020204" pitchFamily="66" charset="0"/>
            </a:endParaRPr>
          </a:p>
          <a:p>
            <a:endParaRPr lang="pt-PT" sz="1200" dirty="0">
              <a:latin typeface="Comic Sans MS" panose="030F0702030302020204" pitchFamily="66" charset="0"/>
            </a:endParaRPr>
          </a:p>
          <a:p>
            <a:endParaRPr lang="pt-PT" sz="1200" dirty="0" smtClean="0">
              <a:latin typeface="Comic Sans MS" panose="030F0702030302020204" pitchFamily="66" charset="0"/>
            </a:endParaRPr>
          </a:p>
          <a:p>
            <a:endParaRPr lang="pt-PT" sz="1200" dirty="0">
              <a:latin typeface="Comic Sans MS" panose="030F0702030302020204" pitchFamily="66" charset="0"/>
            </a:endParaRPr>
          </a:p>
          <a:p>
            <a:endParaRPr lang="pt-PT" sz="1200" dirty="0">
              <a:latin typeface="Comic Sans MS" panose="030F0702030302020204" pitchFamily="66" charset="0"/>
            </a:endParaRPr>
          </a:p>
          <a:p>
            <a:endParaRPr lang="pt-PT" sz="1200" dirty="0">
              <a:latin typeface="Comic Sans MS" panose="030F0702030302020204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9512" y="411510"/>
            <a:ext cx="38387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Imagens &amp; Formatação </a:t>
            </a:r>
            <a:r>
              <a:rPr lang="pt-PT" sz="1400" dirty="0" err="1" smtClean="0">
                <a:latin typeface="Comic Sans MS" panose="030F0702030302020204" pitchFamily="66" charset="0"/>
              </a:rPr>
              <a:t>Necy</a:t>
            </a:r>
            <a:r>
              <a:rPr lang="pt-PT" sz="1400" dirty="0" smtClean="0">
                <a:latin typeface="Comic Sans MS" panose="030F0702030302020204" pitchFamily="66" charset="0"/>
              </a:rPr>
              <a:t> Guerreiro</a:t>
            </a: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       necyguerreiro@gmail.com</a:t>
            </a:r>
          </a:p>
          <a:p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             Lisboa – Portugal</a:t>
            </a: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endParaRPr lang="pt-PT" sz="1400" dirty="0" smtClean="0">
              <a:latin typeface="Comic Sans MS" panose="030F0702030302020204" pitchFamily="66" charset="0"/>
            </a:endParaRP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“Lisboa </a:t>
            </a:r>
            <a:r>
              <a:rPr lang="pt-PT" sz="1400" dirty="0" err="1" smtClean="0">
                <a:latin typeface="Comic Sans MS" panose="030F0702030302020204" pitchFamily="66" charset="0"/>
              </a:rPr>
              <a:t>Antiga”_Paul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Mauriat</a:t>
            </a:r>
            <a:endParaRPr lang="pt-PT" sz="1400" dirty="0"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901" y="1635646"/>
            <a:ext cx="404812" cy="404812"/>
          </a:xfrm>
          <a:prstGeom prst="rect">
            <a:avLst/>
          </a:prstGeom>
        </p:spPr>
      </p:pic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>
          <a:xfrm>
            <a:off x="323528" y="2859783"/>
            <a:ext cx="2304256" cy="360040"/>
          </a:xfrm>
        </p:spPr>
        <p:txBody>
          <a:bodyPr/>
          <a:lstStyle/>
          <a:p>
            <a:r>
              <a:rPr lang="pt-PT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</a:t>
            </a:r>
            <a:fld id="{5A2290F0-C395-4304-8A5E-7E1C0C1BD307}" type="datetime9">
              <a:rPr lang="pt-PT" smtClean="0">
                <a:solidFill>
                  <a:schemeClr val="tx1"/>
                </a:solidFill>
                <a:latin typeface="Comic Sans MS" panose="030F0702030302020204" pitchFamily="66" charset="0"/>
              </a:rPr>
              <a:t>01-11-2017 16:28:50</a:t>
            </a:fld>
            <a:endParaRPr lang="pt-PT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4299942"/>
            <a:ext cx="648072" cy="38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70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0">
        <p:split orient="vert"/>
      </p:transition>
    </mc:Choice>
    <mc:Fallback xmlns="">
      <p:transition spd="slow" advClick="0" advTm="70000">
        <p:split orient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255</Words>
  <Application>Microsoft Office PowerPoint</Application>
  <PresentationFormat>Apresentação no Ecrã (16:9)</PresentationFormat>
  <Paragraphs>75</Paragraphs>
  <Slides>80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80</vt:i4>
      </vt:variant>
    </vt:vector>
  </HeadingPairs>
  <TitlesOfParts>
    <vt:vector size="8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34</cp:revision>
  <dcterms:created xsi:type="dcterms:W3CDTF">2017-10-29T11:36:37Z</dcterms:created>
  <dcterms:modified xsi:type="dcterms:W3CDTF">2017-11-01T16:43:26Z</dcterms:modified>
</cp:coreProperties>
</file>