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1549" r:id="rId3"/>
    <p:sldId id="1545" r:id="rId4"/>
    <p:sldId id="1131" r:id="rId5"/>
    <p:sldId id="1705" r:id="rId6"/>
    <p:sldId id="1708" r:id="rId7"/>
    <p:sldId id="1706" r:id="rId8"/>
    <p:sldId id="1709" r:id="rId9"/>
    <p:sldId id="1710" r:id="rId10"/>
    <p:sldId id="1711" r:id="rId11"/>
    <p:sldId id="1712" r:id="rId12"/>
    <p:sldId id="1713" r:id="rId13"/>
    <p:sldId id="1714" r:id="rId14"/>
    <p:sldId id="1715" r:id="rId15"/>
    <p:sldId id="1716" r:id="rId16"/>
    <p:sldId id="1717" r:id="rId17"/>
    <p:sldId id="1697" r:id="rId18"/>
    <p:sldId id="1718" r:id="rId19"/>
    <p:sldId id="1698" r:id="rId20"/>
    <p:sldId id="1699" r:id="rId21"/>
    <p:sldId id="1700" r:id="rId22"/>
    <p:sldId id="1701" r:id="rId23"/>
    <p:sldId id="1702" r:id="rId24"/>
    <p:sldId id="1703" r:id="rId25"/>
    <p:sldId id="1729" r:id="rId26"/>
    <p:sldId id="1730" r:id="rId27"/>
    <p:sldId id="1744" r:id="rId28"/>
    <p:sldId id="1728" r:id="rId29"/>
    <p:sldId id="1724" r:id="rId30"/>
    <p:sldId id="1719" r:id="rId31"/>
    <p:sldId id="1727" r:id="rId32"/>
    <p:sldId id="1725" r:id="rId33"/>
    <p:sldId id="1735" r:id="rId34"/>
    <p:sldId id="1734" r:id="rId35"/>
    <p:sldId id="1733" r:id="rId36"/>
    <p:sldId id="1745" r:id="rId37"/>
    <p:sldId id="1737" r:id="rId38"/>
    <p:sldId id="1736" r:id="rId39"/>
    <p:sldId id="1740" r:id="rId40"/>
    <p:sldId id="1739" r:id="rId41"/>
    <p:sldId id="1741" r:id="rId42"/>
    <p:sldId id="1742" r:id="rId43"/>
    <p:sldId id="1743" r:id="rId44"/>
    <p:sldId id="1726" r:id="rId45"/>
    <p:sldId id="1723" r:id="rId46"/>
    <p:sldId id="1732" r:id="rId47"/>
    <p:sldId id="1731" r:id="rId48"/>
    <p:sldId id="1720" r:id="rId49"/>
    <p:sldId id="1721" r:id="rId50"/>
    <p:sldId id="1696" r:id="rId51"/>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Yg/904kDc2QrZRX3H1dZ9w==" hashData="oVYBaAXjzJRnfCco3HzYC8iHHI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1600"/>
    <a:srgbClr val="AC2100"/>
    <a:srgbClr val="10253F"/>
    <a:srgbClr val="5C1200"/>
    <a:srgbClr val="29123A"/>
    <a:srgbClr val="5D2884"/>
    <a:srgbClr val="2B133D"/>
    <a:srgbClr val="2D134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13" autoAdjust="0"/>
    <p:restoredTop sz="93997" autoAdjust="0"/>
  </p:normalViewPr>
  <p:slideViewPr>
    <p:cSldViewPr>
      <p:cViewPr>
        <p:scale>
          <a:sx n="80" d="100"/>
          <a:sy n="80" d="100"/>
        </p:scale>
        <p:origin x="-864" y="-1050"/>
      </p:cViewPr>
      <p:guideLst>
        <p:guide orient="horz" pos="1620"/>
        <p:guide pos="2880"/>
      </p:guideLst>
    </p:cSldViewPr>
  </p:slideViewPr>
  <p:outlineViewPr>
    <p:cViewPr>
      <p:scale>
        <a:sx n="33" d="100"/>
        <a:sy n="33" d="100"/>
      </p:scale>
      <p:origin x="0" y="186"/>
    </p:cViewPr>
  </p:outlineViewPr>
  <p:notesTextViewPr>
    <p:cViewPr>
      <p:scale>
        <a:sx n="100" d="100"/>
        <a:sy n="100" d="100"/>
      </p:scale>
      <p:origin x="0" y="0"/>
    </p:cViewPr>
  </p:notesTextViewPr>
  <p:sorterViewPr>
    <p:cViewPr>
      <p:scale>
        <a:sx n="70" d="100"/>
        <a:sy n="70" d="100"/>
      </p:scale>
      <p:origin x="0" y="2436"/>
    </p:cViewPr>
  </p:sorterViewPr>
  <p:notesViewPr>
    <p:cSldViewPr>
      <p:cViewPr varScale="1">
        <p:scale>
          <a:sx n="78" d="100"/>
          <a:sy n="78" d="100"/>
        </p:scale>
        <p:origin x="-2052"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97CBF350-3903-478F-BCA5-263C23B08B99}" type="datetimeFigureOut">
              <a:rPr lang="en-US"/>
              <a:pPr>
                <a:defRPr/>
              </a:pPr>
              <a:t>12/3/2013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9315CD7F-B399-427F-A7F0-BA060E788BB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9865905-45D1-4627-888F-D1351D656D52}" type="slidenum">
              <a:rPr lang="en-US" smtClean="0"/>
              <a:pPr>
                <a:defRPr/>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7673200-340A-4464-9C5D-2D8C8F8953C2}"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9F8D16A-244D-4BBB-85B8-33A5655E777B}" type="slidenum">
              <a:rPr lang="en-US" smtClean="0"/>
              <a:pPr>
                <a:defRPr/>
              </a:pPr>
              <a:t>49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0A0B0FA-E2EF-4376-B6EB-267C8E9206CB}" type="datetimeFigureOut">
              <a:rPr lang="en-US"/>
              <a:pPr>
                <a:defRPr/>
              </a:pPr>
              <a:t>12/3/2013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3AB529D-1745-439E-9BEB-CF5398CEA29F}" type="slidenum">
              <a:rPr lang="en-US"/>
              <a:pPr>
                <a:defRPr/>
              </a:pPr>
              <a:t>‹#›</a:t>
            </a:fld>
            <a:endParaRPr lang="en-U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5EBA03B-C5F6-4404-B815-F69A76729B58}" type="datetimeFigureOut">
              <a:rPr lang="en-US"/>
              <a:pPr>
                <a:defRPr/>
              </a:pPr>
              <a:t>12/3/2013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C9263D-0A23-43B4-9985-4152ED150C27}" type="slidenum">
              <a:rPr lang="en-US"/>
              <a:pPr>
                <a:defRPr/>
              </a:pPr>
              <a:t>‹#›</a:t>
            </a:fld>
            <a:endParaRPr lang="en-U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46191F8-D547-4B65-9C5B-79BA3B9FE1A5}" type="datetimeFigureOut">
              <a:rPr lang="en-US"/>
              <a:pPr>
                <a:defRPr/>
              </a:pPr>
              <a:t>12/3/2013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14865E7-2EE6-4B79-80DA-62950D65A2B6}" type="slidenum">
              <a:rPr lang="en-US"/>
              <a:pPr>
                <a:defRPr/>
              </a:pPr>
              <a:t>‹#›</a:t>
            </a:fld>
            <a:endParaRPr lang="en-U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0E751AF-2640-453F-8E68-1D163935FF8C}" type="datetimeFigureOut">
              <a:rPr lang="en-US"/>
              <a:pPr>
                <a:defRPr/>
              </a:pPr>
              <a:t>12/3/2013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0351EF3-C0DF-4D7A-B2AB-9903F6F9C6D7}" type="slidenum">
              <a:rPr lang="en-US"/>
              <a:pPr>
                <a:defRPr/>
              </a:pPr>
              <a:t>‹#›</a:t>
            </a:fld>
            <a:endParaRPr lang="en-U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A4BBD55-FA48-49B1-810E-D0DCC6D6C0E9}" type="datetimeFigureOut">
              <a:rPr lang="en-US"/>
              <a:pPr>
                <a:defRPr/>
              </a:pPr>
              <a:t>12/3/2013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191AAA3-3F76-42ED-8EEB-63BADFA73B7C}" type="slidenum">
              <a:rPr lang="en-US"/>
              <a:pPr>
                <a:defRPr/>
              </a:pPr>
              <a:t>‹#›</a:t>
            </a:fld>
            <a:endParaRPr lang="en-U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817E5C6-ECE9-4740-BB5B-9F7E6AA3AC84}" type="datetimeFigureOut">
              <a:rPr lang="en-US"/>
              <a:pPr>
                <a:defRPr/>
              </a:pPr>
              <a:t>12/3/2013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B8B2CD3-D04B-46BB-86C4-4C507BB81665}" type="slidenum">
              <a:rPr lang="en-US"/>
              <a:pPr>
                <a:defRPr/>
              </a:pPr>
              <a:t>‹#›</a:t>
            </a:fld>
            <a:endParaRPr lang="en-U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D933E1E-AE2D-4A9F-9F67-25929D822F80}" type="datetimeFigureOut">
              <a:rPr lang="en-US"/>
              <a:pPr>
                <a:defRPr/>
              </a:pPr>
              <a:t>12/3/2013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2F59320-A6E4-4B81-BEE0-1E5ADDFA3B88}" type="slidenum">
              <a:rPr lang="en-US"/>
              <a:pPr>
                <a:defRPr/>
              </a:pPr>
              <a:t>‹#›</a:t>
            </a:fld>
            <a:endParaRPr lang="en-U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0CCBF4A-EBC2-4333-9BDE-672AC26C6F08}" type="datetimeFigureOut">
              <a:rPr lang="en-US"/>
              <a:pPr>
                <a:defRPr/>
              </a:pPr>
              <a:t>12/3/2013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B9C41AD-27D2-4856-8245-DFFD811CD3B4}" type="slidenum">
              <a:rPr lang="en-US"/>
              <a:pPr>
                <a:defRPr/>
              </a:pPr>
              <a:t>‹#›</a:t>
            </a:fld>
            <a:endParaRPr lang="en-U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61A8C1-42DD-4CCD-BDC5-F987434C0F08}" type="datetimeFigureOut">
              <a:rPr lang="en-US"/>
              <a:pPr>
                <a:defRPr/>
              </a:pPr>
              <a:t>12/3/2013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F2A80A4-763E-4FD1-A550-7C6FB4CFF662}" type="slidenum">
              <a:rPr lang="en-US"/>
              <a:pPr>
                <a:defRPr/>
              </a:pPr>
              <a:t>‹#›</a:t>
            </a:fld>
            <a:endParaRPr lang="en-U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DFF3CB-E05F-4D73-B10F-50CB9A0E29EB}" type="datetimeFigureOut">
              <a:rPr lang="en-US"/>
              <a:pPr>
                <a:defRPr/>
              </a:pPr>
              <a:t>12/3/2013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86962FE-E5B7-43F6-8151-B171916163E4}" type="slidenum">
              <a:rPr lang="en-US"/>
              <a:pPr>
                <a:defRPr/>
              </a:pPr>
              <a:t>‹#›</a:t>
            </a:fld>
            <a:endParaRPr lang="en-U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2"/>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2"/>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E34BDE6-7970-4A56-A826-EF09A75D21EA}" type="datetimeFigureOut">
              <a:rPr lang="en-US"/>
              <a:pPr>
                <a:defRPr/>
              </a:pPr>
              <a:t>12/3/2013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82ED3C-A0EF-402C-84D1-CC2050481AA0}" type="slidenum">
              <a:rPr lang="en-US"/>
              <a:pPr>
                <a:defRPr/>
              </a:pPr>
              <a:t>‹#›</a:t>
            </a:fld>
            <a:endParaRPr lang="en-US"/>
          </a:p>
        </p:txBody>
      </p:sp>
    </p:spTree>
  </p:cSld>
  <p:clrMapOvr>
    <a:masterClrMapping/>
  </p:clrMapOvr>
  <p:transition spd="slow"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34"/>
          <p:cNvSpPr>
            <a:spLocks noGrp="1" noChangeArrowheads="1"/>
          </p:cNvSpPr>
          <p:nvPr>
            <p:ph type="dt" sz="half" idx="10"/>
          </p:nvPr>
        </p:nvSpPr>
        <p:spPr/>
        <p:txBody>
          <a:bodyPr/>
          <a:lstStyle>
            <a:lvl1pPr eaLnBrk="1" fontAlgn="auto" hangingPunct="1">
              <a:spcBef>
                <a:spcPts val="0"/>
              </a:spcBef>
              <a:spcAft>
                <a:spcPts val="0"/>
              </a:spcAft>
              <a:defRPr kumimoji="0">
                <a:latin typeface="+mn-lt"/>
              </a:defRPr>
            </a:lvl1pPr>
          </a:lstStyle>
          <a:p>
            <a:pPr>
              <a:defRPr/>
            </a:pPr>
            <a:endParaRPr lang="en-US"/>
          </a:p>
        </p:txBody>
      </p:sp>
      <p:sp>
        <p:nvSpPr>
          <p:cNvPr id="3" name="Rectangle 35"/>
          <p:cNvSpPr>
            <a:spLocks noGrp="1" noChangeArrowheads="1"/>
          </p:cNvSpPr>
          <p:nvPr>
            <p:ph type="ftr" sz="quarter" idx="11"/>
          </p:nvPr>
        </p:nvSpPr>
        <p:spPr/>
        <p:txBody>
          <a:bodyPr/>
          <a:lstStyle>
            <a:lvl1pPr eaLnBrk="1" fontAlgn="auto" hangingPunct="1">
              <a:spcBef>
                <a:spcPts val="0"/>
              </a:spcBef>
              <a:spcAft>
                <a:spcPts val="0"/>
              </a:spcAft>
              <a:defRPr kumimoji="0">
                <a:latin typeface="+mn-lt"/>
              </a:defRPr>
            </a:lvl1pPr>
          </a:lstStyle>
          <a:p>
            <a:pPr>
              <a:defRPr/>
            </a:pPr>
            <a:endParaRPr lang="en-US"/>
          </a:p>
        </p:txBody>
      </p:sp>
      <p:sp>
        <p:nvSpPr>
          <p:cNvPr id="4" name="Rectangle 36"/>
          <p:cNvSpPr>
            <a:spLocks noGrp="1" noChangeArrowheads="1"/>
          </p:cNvSpPr>
          <p:nvPr>
            <p:ph type="sldNum" sz="quarter" idx="12"/>
          </p:nvPr>
        </p:nvSpPr>
        <p:spPr/>
        <p:txBody>
          <a:bodyPr/>
          <a:lstStyle>
            <a:lvl1pPr eaLnBrk="1" fontAlgn="auto" hangingPunct="1">
              <a:spcBef>
                <a:spcPts val="0"/>
              </a:spcBef>
              <a:spcAft>
                <a:spcPts val="0"/>
              </a:spcAft>
              <a:defRPr kumimoji="0">
                <a:latin typeface="+mn-lt"/>
              </a:defRPr>
            </a:lvl1pPr>
          </a:lstStyle>
          <a:p>
            <a:pPr>
              <a:defRPr/>
            </a:pPr>
            <a:fld id="{E3D3DB89-5D7A-4982-A2F5-DB581FC7E53A}" type="slidenum">
              <a:rPr lang="en-US"/>
              <a:pPr>
                <a:defRPr/>
              </a:pPr>
              <a:t>‹#›</a:t>
            </a:fld>
            <a:endParaRPr lang="en-US"/>
          </a:p>
        </p:txBody>
      </p:sp>
    </p:spTree>
  </p:cSld>
  <p:clrMapOvr>
    <a:masterClrMapping/>
  </p:clrMapOvr>
  <p:transition spd="slow" advClick="0" advTm="10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6E994FD4-31EC-4070-AB54-3E85C86BE030}" type="datetimeFigureOut">
              <a:rPr lang="en-US"/>
              <a:pPr>
                <a:defRPr/>
              </a:pPr>
              <a:t>12/3/2013</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15247F08-D316-41DF-96B3-FAA16B4521C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23" r:id="rId1"/>
    <p:sldLayoutId id="2147483924" r:id="rId2"/>
    <p:sldLayoutId id="2147483925" r:id="rId3"/>
    <p:sldLayoutId id="2147483926" r:id="rId4"/>
    <p:sldLayoutId id="2147483927" r:id="rId5"/>
    <p:sldLayoutId id="2147483928" r:id="rId6"/>
    <p:sldLayoutId id="2147483929" r:id="rId7"/>
    <p:sldLayoutId id="2147483930" r:id="rId8"/>
    <p:sldLayoutId id="2147483931" r:id="rId9"/>
    <p:sldLayoutId id="2147483932" r:id="rId10"/>
    <p:sldLayoutId id="2147483933" r:id="rId11"/>
  </p:sldLayoutIdLst>
  <p:transition spd="slow" advTm="12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grpSp>
        <p:nvGrpSpPr>
          <p:cNvPr id="2050" name="Group 37"/>
          <p:cNvGrpSpPr>
            <a:grpSpLocks/>
          </p:cNvGrpSpPr>
          <p:nvPr/>
        </p:nvGrpSpPr>
        <p:grpSpPr bwMode="auto">
          <a:xfrm>
            <a:off x="0" y="-7938"/>
            <a:ext cx="1557338" cy="5159376"/>
            <a:chOff x="0" y="-6"/>
            <a:chExt cx="981" cy="4333"/>
          </a:xfrm>
        </p:grpSpPr>
        <p:sp>
          <p:nvSpPr>
            <p:cNvPr id="2" name="Rectangle 2"/>
            <p:cNvSpPr>
              <a:spLocks noChangeArrowheads="1"/>
            </p:cNvSpPr>
            <p:nvPr/>
          </p:nvSpPr>
          <p:spPr bwMode="auto">
            <a:xfrm>
              <a:off x="453" y="2151"/>
              <a:ext cx="114" cy="2169"/>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endParaRPr>
            </a:p>
          </p:txBody>
        </p:sp>
        <p:sp>
          <p:nvSpPr>
            <p:cNvPr id="3" name="Rectangle 3"/>
            <p:cNvSpPr>
              <a:spLocks noChangeArrowheads="1"/>
            </p:cNvSpPr>
            <p:nvPr/>
          </p:nvSpPr>
          <p:spPr bwMode="auto">
            <a:xfrm>
              <a:off x="0" y="2151"/>
              <a:ext cx="221" cy="2169"/>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endParaRPr>
            </a:p>
          </p:txBody>
        </p:sp>
        <p:sp>
          <p:nvSpPr>
            <p:cNvPr id="4" name="Rectangle 4"/>
            <p:cNvSpPr>
              <a:spLocks noChangeArrowheads="1"/>
            </p:cNvSpPr>
            <p:nvPr/>
          </p:nvSpPr>
          <p:spPr bwMode="auto">
            <a:xfrm>
              <a:off x="222" y="2151"/>
              <a:ext cx="231" cy="2169"/>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endParaRPr>
            </a:p>
          </p:txBody>
        </p:sp>
        <p:sp>
          <p:nvSpPr>
            <p:cNvPr id="1029" name="Rectangle 5"/>
            <p:cNvSpPr>
              <a:spLocks noChangeArrowheads="1"/>
            </p:cNvSpPr>
            <p:nvPr/>
          </p:nvSpPr>
          <p:spPr bwMode="auto">
            <a:xfrm>
              <a:off x="567" y="2161"/>
              <a:ext cx="204" cy="2160"/>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endParaRPr>
            </a:p>
          </p:txBody>
        </p:sp>
        <p:sp>
          <p:nvSpPr>
            <p:cNvPr id="1030" name="Freeform 6"/>
            <p:cNvSpPr>
              <a:spLocks/>
            </p:cNvSpPr>
            <p:nvPr/>
          </p:nvSpPr>
          <p:spPr bwMode="auto">
            <a:xfrm>
              <a:off x="222" y="2636"/>
              <a:ext cx="344" cy="647"/>
            </a:xfrm>
            <a:custGeom>
              <a:avLst/>
              <a:gdLst/>
              <a:ahLst/>
              <a:cxnLst>
                <a:cxn ang="0">
                  <a:pos x="343" y="52"/>
                </a:cxn>
                <a:cxn ang="0">
                  <a:pos x="343" y="194"/>
                </a:cxn>
                <a:cxn ang="0">
                  <a:pos x="335" y="188"/>
                </a:cxn>
                <a:cxn ang="0">
                  <a:pos x="315" y="188"/>
                </a:cxn>
                <a:cxn ang="0">
                  <a:pos x="300" y="194"/>
                </a:cxn>
                <a:cxn ang="0">
                  <a:pos x="284" y="209"/>
                </a:cxn>
                <a:cxn ang="0">
                  <a:pos x="242" y="261"/>
                </a:cxn>
                <a:cxn ang="0">
                  <a:pos x="146" y="366"/>
                </a:cxn>
                <a:cxn ang="0">
                  <a:pos x="50" y="475"/>
                </a:cxn>
                <a:cxn ang="0">
                  <a:pos x="30" y="505"/>
                </a:cxn>
                <a:cxn ang="0">
                  <a:pos x="17" y="535"/>
                </a:cxn>
                <a:cxn ang="0">
                  <a:pos x="10" y="582"/>
                </a:cxn>
                <a:cxn ang="0">
                  <a:pos x="0" y="646"/>
                </a:cxn>
                <a:cxn ang="0">
                  <a:pos x="0" y="365"/>
                </a:cxn>
                <a:cxn ang="0">
                  <a:pos x="5" y="392"/>
                </a:cxn>
                <a:cxn ang="0">
                  <a:pos x="10" y="404"/>
                </a:cxn>
                <a:cxn ang="0">
                  <a:pos x="20" y="410"/>
                </a:cxn>
                <a:cxn ang="0">
                  <a:pos x="30" y="413"/>
                </a:cxn>
                <a:cxn ang="0">
                  <a:pos x="45" y="413"/>
                </a:cxn>
                <a:cxn ang="0">
                  <a:pos x="60" y="407"/>
                </a:cxn>
                <a:cxn ang="0">
                  <a:pos x="257" y="190"/>
                </a:cxn>
                <a:cxn ang="0">
                  <a:pos x="297" y="138"/>
                </a:cxn>
                <a:cxn ang="0">
                  <a:pos x="312" y="111"/>
                </a:cxn>
                <a:cxn ang="0">
                  <a:pos x="325" y="84"/>
                </a:cxn>
                <a:cxn ang="0">
                  <a:pos x="335" y="39"/>
                </a:cxn>
                <a:cxn ang="0">
                  <a:pos x="343" y="0"/>
                </a:cxn>
                <a:cxn ang="0">
                  <a:pos x="343" y="117"/>
                </a:cxn>
              </a:cxnLst>
              <a:rect l="0" t="0" r="r" b="b"/>
              <a:pathLst>
                <a:path w="344" h="647">
                  <a:moveTo>
                    <a:pt x="343" y="52"/>
                  </a:moveTo>
                  <a:lnTo>
                    <a:pt x="343" y="194"/>
                  </a:lnTo>
                  <a:lnTo>
                    <a:pt x="335" y="188"/>
                  </a:lnTo>
                  <a:lnTo>
                    <a:pt x="315" y="188"/>
                  </a:lnTo>
                  <a:lnTo>
                    <a:pt x="300" y="194"/>
                  </a:lnTo>
                  <a:lnTo>
                    <a:pt x="284" y="209"/>
                  </a:lnTo>
                  <a:lnTo>
                    <a:pt x="242" y="261"/>
                  </a:lnTo>
                  <a:lnTo>
                    <a:pt x="146" y="366"/>
                  </a:lnTo>
                  <a:lnTo>
                    <a:pt x="50" y="475"/>
                  </a:lnTo>
                  <a:lnTo>
                    <a:pt x="30" y="505"/>
                  </a:lnTo>
                  <a:lnTo>
                    <a:pt x="17" y="535"/>
                  </a:lnTo>
                  <a:lnTo>
                    <a:pt x="10" y="582"/>
                  </a:lnTo>
                  <a:lnTo>
                    <a:pt x="0" y="646"/>
                  </a:lnTo>
                  <a:lnTo>
                    <a:pt x="0" y="365"/>
                  </a:lnTo>
                  <a:lnTo>
                    <a:pt x="5" y="392"/>
                  </a:lnTo>
                  <a:lnTo>
                    <a:pt x="10" y="404"/>
                  </a:lnTo>
                  <a:lnTo>
                    <a:pt x="20" y="410"/>
                  </a:lnTo>
                  <a:lnTo>
                    <a:pt x="30" y="413"/>
                  </a:lnTo>
                  <a:lnTo>
                    <a:pt x="45" y="413"/>
                  </a:lnTo>
                  <a:lnTo>
                    <a:pt x="60" y="407"/>
                  </a:lnTo>
                  <a:lnTo>
                    <a:pt x="257" y="190"/>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1" name="Freeform 7"/>
            <p:cNvSpPr>
              <a:spLocks/>
            </p:cNvSpPr>
            <p:nvPr/>
          </p:nvSpPr>
          <p:spPr bwMode="auto">
            <a:xfrm>
              <a:off x="222" y="2908"/>
              <a:ext cx="344" cy="644"/>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2" name="Freeform 8"/>
            <p:cNvSpPr>
              <a:spLocks/>
            </p:cNvSpPr>
            <p:nvPr/>
          </p:nvSpPr>
          <p:spPr bwMode="auto">
            <a:xfrm>
              <a:off x="222" y="3164"/>
              <a:ext cx="344" cy="644"/>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3" name="Freeform 9"/>
            <p:cNvSpPr>
              <a:spLocks/>
            </p:cNvSpPr>
            <p:nvPr/>
          </p:nvSpPr>
          <p:spPr bwMode="auto">
            <a:xfrm>
              <a:off x="222" y="3420"/>
              <a:ext cx="344" cy="644"/>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4" name="Freeform 10"/>
            <p:cNvSpPr>
              <a:spLocks/>
            </p:cNvSpPr>
            <p:nvPr/>
          </p:nvSpPr>
          <p:spPr bwMode="auto">
            <a:xfrm>
              <a:off x="222" y="3676"/>
              <a:ext cx="344" cy="647"/>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5" name="Freeform 11"/>
            <p:cNvSpPr>
              <a:spLocks/>
            </p:cNvSpPr>
            <p:nvPr/>
          </p:nvSpPr>
          <p:spPr bwMode="auto">
            <a:xfrm>
              <a:off x="301" y="3932"/>
              <a:ext cx="265" cy="392"/>
            </a:xfrm>
            <a:custGeom>
              <a:avLst/>
              <a:gdLst/>
              <a:ahLst/>
              <a:cxnLst>
                <a:cxn ang="0">
                  <a:pos x="264" y="52"/>
                </a:cxn>
                <a:cxn ang="0">
                  <a:pos x="264" y="194"/>
                </a:cxn>
                <a:cxn ang="0">
                  <a:pos x="256" y="188"/>
                </a:cxn>
                <a:cxn ang="0">
                  <a:pos x="236" y="188"/>
                </a:cxn>
                <a:cxn ang="0">
                  <a:pos x="221" y="194"/>
                </a:cxn>
                <a:cxn ang="0">
                  <a:pos x="205" y="209"/>
                </a:cxn>
                <a:cxn ang="0">
                  <a:pos x="162" y="261"/>
                </a:cxn>
                <a:cxn ang="0">
                  <a:pos x="66" y="366"/>
                </a:cxn>
                <a:cxn ang="0">
                  <a:pos x="45" y="391"/>
                </a:cxn>
                <a:cxn ang="0">
                  <a:pos x="0" y="391"/>
                </a:cxn>
                <a:cxn ang="0">
                  <a:pos x="178" y="190"/>
                </a:cxn>
                <a:cxn ang="0">
                  <a:pos x="218" y="138"/>
                </a:cxn>
                <a:cxn ang="0">
                  <a:pos x="233" y="111"/>
                </a:cxn>
                <a:cxn ang="0">
                  <a:pos x="246" y="84"/>
                </a:cxn>
                <a:cxn ang="0">
                  <a:pos x="256" y="39"/>
                </a:cxn>
                <a:cxn ang="0">
                  <a:pos x="264" y="0"/>
                </a:cxn>
                <a:cxn ang="0">
                  <a:pos x="264" y="117"/>
                </a:cxn>
              </a:cxnLst>
              <a:rect l="0" t="0" r="r" b="b"/>
              <a:pathLst>
                <a:path w="265" h="392">
                  <a:moveTo>
                    <a:pt x="264" y="52"/>
                  </a:moveTo>
                  <a:lnTo>
                    <a:pt x="264" y="194"/>
                  </a:lnTo>
                  <a:lnTo>
                    <a:pt x="256" y="188"/>
                  </a:lnTo>
                  <a:lnTo>
                    <a:pt x="236" y="188"/>
                  </a:lnTo>
                  <a:lnTo>
                    <a:pt x="221" y="194"/>
                  </a:lnTo>
                  <a:lnTo>
                    <a:pt x="205" y="209"/>
                  </a:lnTo>
                  <a:lnTo>
                    <a:pt x="162" y="261"/>
                  </a:lnTo>
                  <a:lnTo>
                    <a:pt x="66" y="366"/>
                  </a:lnTo>
                  <a:lnTo>
                    <a:pt x="45" y="391"/>
                  </a:lnTo>
                  <a:lnTo>
                    <a:pt x="0" y="391"/>
                  </a:lnTo>
                  <a:lnTo>
                    <a:pt x="178" y="190"/>
                  </a:lnTo>
                  <a:lnTo>
                    <a:pt x="218" y="138"/>
                  </a:lnTo>
                  <a:lnTo>
                    <a:pt x="233" y="111"/>
                  </a:lnTo>
                  <a:lnTo>
                    <a:pt x="246" y="84"/>
                  </a:lnTo>
                  <a:lnTo>
                    <a:pt x="256" y="39"/>
                  </a:lnTo>
                  <a:lnTo>
                    <a:pt x="264" y="0"/>
                  </a:lnTo>
                  <a:lnTo>
                    <a:pt x="264"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6" name="Freeform 12"/>
            <p:cNvSpPr>
              <a:spLocks/>
            </p:cNvSpPr>
            <p:nvPr/>
          </p:nvSpPr>
          <p:spPr bwMode="auto">
            <a:xfrm>
              <a:off x="222" y="2366"/>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7" name="Freeform 13"/>
            <p:cNvSpPr>
              <a:spLocks/>
            </p:cNvSpPr>
            <p:nvPr/>
          </p:nvSpPr>
          <p:spPr bwMode="auto">
            <a:xfrm>
              <a:off x="222" y="2151"/>
              <a:ext cx="346" cy="575"/>
            </a:xfrm>
            <a:custGeom>
              <a:avLst/>
              <a:gdLst/>
              <a:ahLst/>
              <a:cxnLst>
                <a:cxn ang="0">
                  <a:pos x="345" y="0"/>
                </a:cxn>
                <a:cxn ang="0">
                  <a:pos x="343" y="122"/>
                </a:cxn>
                <a:cxn ang="0">
                  <a:pos x="336" y="116"/>
                </a:cxn>
                <a:cxn ang="0">
                  <a:pos x="315" y="116"/>
                </a:cxn>
                <a:cxn ang="0">
                  <a:pos x="300" y="122"/>
                </a:cxn>
                <a:cxn ang="0">
                  <a:pos x="285" y="137"/>
                </a:cxn>
                <a:cxn ang="0">
                  <a:pos x="242" y="188"/>
                </a:cxn>
                <a:cxn ang="0">
                  <a:pos x="146" y="294"/>
                </a:cxn>
                <a:cxn ang="0">
                  <a:pos x="50" y="403"/>
                </a:cxn>
                <a:cxn ang="0">
                  <a:pos x="30" y="433"/>
                </a:cxn>
                <a:cxn ang="0">
                  <a:pos x="17" y="463"/>
                </a:cxn>
                <a:cxn ang="0">
                  <a:pos x="10" y="510"/>
                </a:cxn>
                <a:cxn ang="0">
                  <a:pos x="0" y="574"/>
                </a:cxn>
                <a:cxn ang="0">
                  <a:pos x="0" y="293"/>
                </a:cxn>
                <a:cxn ang="0">
                  <a:pos x="5" y="320"/>
                </a:cxn>
                <a:cxn ang="0">
                  <a:pos x="10" y="332"/>
                </a:cxn>
                <a:cxn ang="0">
                  <a:pos x="20" y="338"/>
                </a:cxn>
                <a:cxn ang="0">
                  <a:pos x="30" y="341"/>
                </a:cxn>
                <a:cxn ang="0">
                  <a:pos x="45" y="341"/>
                </a:cxn>
                <a:cxn ang="0">
                  <a:pos x="60" y="335"/>
                </a:cxn>
                <a:cxn ang="0">
                  <a:pos x="257" y="117"/>
                </a:cxn>
                <a:cxn ang="0">
                  <a:pos x="298" y="66"/>
                </a:cxn>
                <a:cxn ang="0">
                  <a:pos x="313" y="39"/>
                </a:cxn>
                <a:cxn ang="0">
                  <a:pos x="326" y="12"/>
                </a:cxn>
                <a:cxn ang="0">
                  <a:pos x="329" y="0"/>
                </a:cxn>
                <a:cxn ang="0">
                  <a:pos x="345" y="3"/>
                </a:cxn>
                <a:cxn ang="0">
                  <a:pos x="343" y="45"/>
                </a:cxn>
              </a:cxnLst>
              <a:rect l="0" t="0" r="r" b="b"/>
              <a:pathLst>
                <a:path w="346" h="575">
                  <a:moveTo>
                    <a:pt x="345" y="0"/>
                  </a:moveTo>
                  <a:lnTo>
                    <a:pt x="343" y="122"/>
                  </a:lnTo>
                  <a:lnTo>
                    <a:pt x="336" y="116"/>
                  </a:lnTo>
                  <a:lnTo>
                    <a:pt x="315" y="116"/>
                  </a:lnTo>
                  <a:lnTo>
                    <a:pt x="300" y="122"/>
                  </a:lnTo>
                  <a:lnTo>
                    <a:pt x="285" y="137"/>
                  </a:lnTo>
                  <a:lnTo>
                    <a:pt x="242" y="188"/>
                  </a:lnTo>
                  <a:lnTo>
                    <a:pt x="146" y="294"/>
                  </a:lnTo>
                  <a:lnTo>
                    <a:pt x="50" y="403"/>
                  </a:lnTo>
                  <a:lnTo>
                    <a:pt x="30" y="433"/>
                  </a:lnTo>
                  <a:lnTo>
                    <a:pt x="17" y="463"/>
                  </a:lnTo>
                  <a:lnTo>
                    <a:pt x="10" y="510"/>
                  </a:lnTo>
                  <a:lnTo>
                    <a:pt x="0" y="574"/>
                  </a:lnTo>
                  <a:lnTo>
                    <a:pt x="0" y="293"/>
                  </a:lnTo>
                  <a:lnTo>
                    <a:pt x="5" y="320"/>
                  </a:lnTo>
                  <a:lnTo>
                    <a:pt x="10" y="332"/>
                  </a:lnTo>
                  <a:lnTo>
                    <a:pt x="20" y="338"/>
                  </a:lnTo>
                  <a:lnTo>
                    <a:pt x="30" y="341"/>
                  </a:lnTo>
                  <a:lnTo>
                    <a:pt x="45" y="341"/>
                  </a:lnTo>
                  <a:lnTo>
                    <a:pt x="60" y="335"/>
                  </a:lnTo>
                  <a:lnTo>
                    <a:pt x="257" y="117"/>
                  </a:lnTo>
                  <a:lnTo>
                    <a:pt x="298" y="66"/>
                  </a:lnTo>
                  <a:lnTo>
                    <a:pt x="313" y="39"/>
                  </a:lnTo>
                  <a:lnTo>
                    <a:pt x="326" y="12"/>
                  </a:lnTo>
                  <a:lnTo>
                    <a:pt x="329" y="0"/>
                  </a:lnTo>
                  <a:lnTo>
                    <a:pt x="345" y="3"/>
                  </a:lnTo>
                  <a:lnTo>
                    <a:pt x="343" y="45"/>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38" name="Rectangle 14"/>
            <p:cNvSpPr>
              <a:spLocks noChangeArrowheads="1"/>
            </p:cNvSpPr>
            <p:nvPr/>
          </p:nvSpPr>
          <p:spPr bwMode="auto">
            <a:xfrm>
              <a:off x="453" y="-3"/>
              <a:ext cx="114" cy="2172"/>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endParaRPr>
            </a:p>
          </p:txBody>
        </p:sp>
        <p:sp>
          <p:nvSpPr>
            <p:cNvPr id="1039" name="Rectangle 15"/>
            <p:cNvSpPr>
              <a:spLocks noChangeArrowheads="1"/>
            </p:cNvSpPr>
            <p:nvPr/>
          </p:nvSpPr>
          <p:spPr bwMode="auto">
            <a:xfrm>
              <a:off x="0" y="-3"/>
              <a:ext cx="221" cy="2172"/>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endParaRPr>
            </a:p>
          </p:txBody>
        </p:sp>
        <p:sp>
          <p:nvSpPr>
            <p:cNvPr id="1040" name="Rectangle 16"/>
            <p:cNvSpPr>
              <a:spLocks noChangeArrowheads="1"/>
            </p:cNvSpPr>
            <p:nvPr/>
          </p:nvSpPr>
          <p:spPr bwMode="auto">
            <a:xfrm>
              <a:off x="222" y="-3"/>
              <a:ext cx="231" cy="2172"/>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endParaRPr>
            </a:p>
          </p:txBody>
        </p:sp>
        <p:sp>
          <p:nvSpPr>
            <p:cNvPr id="1041" name="Rectangle 17"/>
            <p:cNvSpPr>
              <a:spLocks noChangeArrowheads="1"/>
            </p:cNvSpPr>
            <p:nvPr/>
          </p:nvSpPr>
          <p:spPr bwMode="auto">
            <a:xfrm>
              <a:off x="567" y="-3"/>
              <a:ext cx="204" cy="2172"/>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endParaRPr>
            </a:p>
          </p:txBody>
        </p:sp>
        <p:sp>
          <p:nvSpPr>
            <p:cNvPr id="1042" name="Freeform 18"/>
            <p:cNvSpPr>
              <a:spLocks/>
            </p:cNvSpPr>
            <p:nvPr/>
          </p:nvSpPr>
          <p:spPr bwMode="auto">
            <a:xfrm>
              <a:off x="222" y="497"/>
              <a:ext cx="344" cy="648"/>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43" name="Freeform 19"/>
            <p:cNvSpPr>
              <a:spLocks/>
            </p:cNvSpPr>
            <p:nvPr/>
          </p:nvSpPr>
          <p:spPr bwMode="auto">
            <a:xfrm>
              <a:off x="222" y="754"/>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44" name="Freeform 20"/>
            <p:cNvSpPr>
              <a:spLocks/>
            </p:cNvSpPr>
            <p:nvPr/>
          </p:nvSpPr>
          <p:spPr bwMode="auto">
            <a:xfrm>
              <a:off x="222" y="1010"/>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45" name="Freeform 21"/>
            <p:cNvSpPr>
              <a:spLocks/>
            </p:cNvSpPr>
            <p:nvPr/>
          </p:nvSpPr>
          <p:spPr bwMode="auto">
            <a:xfrm>
              <a:off x="222" y="1266"/>
              <a:ext cx="344" cy="647"/>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46" name="Freeform 22"/>
            <p:cNvSpPr>
              <a:spLocks/>
            </p:cNvSpPr>
            <p:nvPr/>
          </p:nvSpPr>
          <p:spPr bwMode="auto">
            <a:xfrm>
              <a:off x="222" y="1522"/>
              <a:ext cx="344" cy="647"/>
            </a:xfrm>
            <a:custGeom>
              <a:avLst/>
              <a:gdLst/>
              <a:ahLst/>
              <a:cxnLst>
                <a:cxn ang="0">
                  <a:pos x="343" y="52"/>
                </a:cxn>
                <a:cxn ang="0">
                  <a:pos x="343" y="194"/>
                </a:cxn>
                <a:cxn ang="0">
                  <a:pos x="335" y="188"/>
                </a:cxn>
                <a:cxn ang="0">
                  <a:pos x="315" y="188"/>
                </a:cxn>
                <a:cxn ang="0">
                  <a:pos x="300" y="194"/>
                </a:cxn>
                <a:cxn ang="0">
                  <a:pos x="284" y="209"/>
                </a:cxn>
                <a:cxn ang="0">
                  <a:pos x="242" y="261"/>
                </a:cxn>
                <a:cxn ang="0">
                  <a:pos x="146" y="366"/>
                </a:cxn>
                <a:cxn ang="0">
                  <a:pos x="50" y="475"/>
                </a:cxn>
                <a:cxn ang="0">
                  <a:pos x="30" y="505"/>
                </a:cxn>
                <a:cxn ang="0">
                  <a:pos x="17" y="535"/>
                </a:cxn>
                <a:cxn ang="0">
                  <a:pos x="10" y="582"/>
                </a:cxn>
                <a:cxn ang="0">
                  <a:pos x="0" y="646"/>
                </a:cxn>
                <a:cxn ang="0">
                  <a:pos x="0" y="365"/>
                </a:cxn>
                <a:cxn ang="0">
                  <a:pos x="5" y="392"/>
                </a:cxn>
                <a:cxn ang="0">
                  <a:pos x="10" y="404"/>
                </a:cxn>
                <a:cxn ang="0">
                  <a:pos x="20" y="410"/>
                </a:cxn>
                <a:cxn ang="0">
                  <a:pos x="30" y="413"/>
                </a:cxn>
                <a:cxn ang="0">
                  <a:pos x="45" y="413"/>
                </a:cxn>
                <a:cxn ang="0">
                  <a:pos x="60" y="407"/>
                </a:cxn>
                <a:cxn ang="0">
                  <a:pos x="257" y="190"/>
                </a:cxn>
                <a:cxn ang="0">
                  <a:pos x="297" y="138"/>
                </a:cxn>
                <a:cxn ang="0">
                  <a:pos x="312" y="111"/>
                </a:cxn>
                <a:cxn ang="0">
                  <a:pos x="325" y="84"/>
                </a:cxn>
                <a:cxn ang="0">
                  <a:pos x="335" y="39"/>
                </a:cxn>
                <a:cxn ang="0">
                  <a:pos x="343" y="0"/>
                </a:cxn>
                <a:cxn ang="0">
                  <a:pos x="343" y="117"/>
                </a:cxn>
              </a:cxnLst>
              <a:rect l="0" t="0" r="r" b="b"/>
              <a:pathLst>
                <a:path w="344" h="647">
                  <a:moveTo>
                    <a:pt x="343" y="52"/>
                  </a:moveTo>
                  <a:lnTo>
                    <a:pt x="343" y="194"/>
                  </a:lnTo>
                  <a:lnTo>
                    <a:pt x="335" y="188"/>
                  </a:lnTo>
                  <a:lnTo>
                    <a:pt x="315" y="188"/>
                  </a:lnTo>
                  <a:lnTo>
                    <a:pt x="300" y="194"/>
                  </a:lnTo>
                  <a:lnTo>
                    <a:pt x="284" y="209"/>
                  </a:lnTo>
                  <a:lnTo>
                    <a:pt x="242" y="261"/>
                  </a:lnTo>
                  <a:lnTo>
                    <a:pt x="146" y="366"/>
                  </a:lnTo>
                  <a:lnTo>
                    <a:pt x="50" y="475"/>
                  </a:lnTo>
                  <a:lnTo>
                    <a:pt x="30" y="505"/>
                  </a:lnTo>
                  <a:lnTo>
                    <a:pt x="17" y="535"/>
                  </a:lnTo>
                  <a:lnTo>
                    <a:pt x="10" y="582"/>
                  </a:lnTo>
                  <a:lnTo>
                    <a:pt x="0" y="646"/>
                  </a:lnTo>
                  <a:lnTo>
                    <a:pt x="0" y="365"/>
                  </a:lnTo>
                  <a:lnTo>
                    <a:pt x="5" y="392"/>
                  </a:lnTo>
                  <a:lnTo>
                    <a:pt x="10" y="404"/>
                  </a:lnTo>
                  <a:lnTo>
                    <a:pt x="20" y="410"/>
                  </a:lnTo>
                  <a:lnTo>
                    <a:pt x="30" y="413"/>
                  </a:lnTo>
                  <a:lnTo>
                    <a:pt x="45" y="413"/>
                  </a:lnTo>
                  <a:lnTo>
                    <a:pt x="60" y="407"/>
                  </a:lnTo>
                  <a:lnTo>
                    <a:pt x="257" y="190"/>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47" name="Freeform 23"/>
            <p:cNvSpPr>
              <a:spLocks/>
            </p:cNvSpPr>
            <p:nvPr/>
          </p:nvSpPr>
          <p:spPr bwMode="auto">
            <a:xfrm>
              <a:off x="219" y="4178"/>
              <a:ext cx="349" cy="149"/>
            </a:xfrm>
            <a:custGeom>
              <a:avLst/>
              <a:gdLst/>
              <a:ahLst/>
              <a:cxnLst>
                <a:cxn ang="0">
                  <a:pos x="345" y="52"/>
                </a:cxn>
                <a:cxn ang="0">
                  <a:pos x="348" y="144"/>
                </a:cxn>
                <a:cxn ang="0">
                  <a:pos x="0" y="148"/>
                </a:cxn>
                <a:cxn ang="0">
                  <a:pos x="299" y="143"/>
                </a:cxn>
                <a:cxn ang="0">
                  <a:pos x="315" y="111"/>
                </a:cxn>
                <a:cxn ang="0">
                  <a:pos x="328" y="84"/>
                </a:cxn>
                <a:cxn ang="0">
                  <a:pos x="338" y="39"/>
                </a:cxn>
                <a:cxn ang="0">
                  <a:pos x="345" y="0"/>
                </a:cxn>
                <a:cxn ang="0">
                  <a:pos x="345" y="117"/>
                </a:cxn>
              </a:cxnLst>
              <a:rect l="0" t="0" r="r" b="b"/>
              <a:pathLst>
                <a:path w="349" h="149">
                  <a:moveTo>
                    <a:pt x="345" y="52"/>
                  </a:moveTo>
                  <a:lnTo>
                    <a:pt x="348" y="144"/>
                  </a:lnTo>
                  <a:lnTo>
                    <a:pt x="0" y="148"/>
                  </a:lnTo>
                  <a:lnTo>
                    <a:pt x="299" y="143"/>
                  </a:lnTo>
                  <a:lnTo>
                    <a:pt x="315" y="111"/>
                  </a:lnTo>
                  <a:lnTo>
                    <a:pt x="328" y="84"/>
                  </a:lnTo>
                  <a:lnTo>
                    <a:pt x="338" y="39"/>
                  </a:lnTo>
                  <a:lnTo>
                    <a:pt x="345" y="0"/>
                  </a:lnTo>
                  <a:lnTo>
                    <a:pt x="345"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48" name="Freeform 24"/>
            <p:cNvSpPr>
              <a:spLocks/>
            </p:cNvSpPr>
            <p:nvPr/>
          </p:nvSpPr>
          <p:spPr bwMode="auto">
            <a:xfrm>
              <a:off x="222" y="211"/>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49" name="Freeform 25"/>
            <p:cNvSpPr>
              <a:spLocks/>
            </p:cNvSpPr>
            <p:nvPr/>
          </p:nvSpPr>
          <p:spPr bwMode="auto">
            <a:xfrm>
              <a:off x="222" y="-3"/>
              <a:ext cx="346" cy="576"/>
            </a:xfrm>
            <a:custGeom>
              <a:avLst/>
              <a:gdLst/>
              <a:ahLst/>
              <a:cxnLst>
                <a:cxn ang="0">
                  <a:pos x="345" y="0"/>
                </a:cxn>
                <a:cxn ang="0">
                  <a:pos x="343" y="122"/>
                </a:cxn>
                <a:cxn ang="0">
                  <a:pos x="336" y="116"/>
                </a:cxn>
                <a:cxn ang="0">
                  <a:pos x="315" y="116"/>
                </a:cxn>
                <a:cxn ang="0">
                  <a:pos x="300" y="122"/>
                </a:cxn>
                <a:cxn ang="0">
                  <a:pos x="285" y="137"/>
                </a:cxn>
                <a:cxn ang="0">
                  <a:pos x="242" y="188"/>
                </a:cxn>
                <a:cxn ang="0">
                  <a:pos x="146" y="294"/>
                </a:cxn>
                <a:cxn ang="0">
                  <a:pos x="50" y="402"/>
                </a:cxn>
                <a:cxn ang="0">
                  <a:pos x="30" y="432"/>
                </a:cxn>
                <a:cxn ang="0">
                  <a:pos x="17" y="462"/>
                </a:cxn>
                <a:cxn ang="0">
                  <a:pos x="10" y="509"/>
                </a:cxn>
                <a:cxn ang="0">
                  <a:pos x="0" y="573"/>
                </a:cxn>
                <a:cxn ang="0">
                  <a:pos x="0" y="292"/>
                </a:cxn>
                <a:cxn ang="0">
                  <a:pos x="5" y="319"/>
                </a:cxn>
                <a:cxn ang="0">
                  <a:pos x="10" y="331"/>
                </a:cxn>
                <a:cxn ang="0">
                  <a:pos x="20" y="337"/>
                </a:cxn>
                <a:cxn ang="0">
                  <a:pos x="30" y="340"/>
                </a:cxn>
                <a:cxn ang="0">
                  <a:pos x="45" y="340"/>
                </a:cxn>
                <a:cxn ang="0">
                  <a:pos x="60" y="334"/>
                </a:cxn>
                <a:cxn ang="0">
                  <a:pos x="257" y="117"/>
                </a:cxn>
                <a:cxn ang="0">
                  <a:pos x="298" y="66"/>
                </a:cxn>
                <a:cxn ang="0">
                  <a:pos x="313" y="39"/>
                </a:cxn>
                <a:cxn ang="0">
                  <a:pos x="326" y="12"/>
                </a:cxn>
                <a:cxn ang="0">
                  <a:pos x="329" y="0"/>
                </a:cxn>
                <a:cxn ang="0">
                  <a:pos x="345" y="3"/>
                </a:cxn>
                <a:cxn ang="0">
                  <a:pos x="343" y="45"/>
                </a:cxn>
              </a:cxnLst>
              <a:rect l="0" t="0" r="r" b="b"/>
              <a:pathLst>
                <a:path w="346" h="574">
                  <a:moveTo>
                    <a:pt x="345" y="0"/>
                  </a:moveTo>
                  <a:lnTo>
                    <a:pt x="343" y="122"/>
                  </a:lnTo>
                  <a:lnTo>
                    <a:pt x="336" y="116"/>
                  </a:lnTo>
                  <a:lnTo>
                    <a:pt x="315" y="116"/>
                  </a:lnTo>
                  <a:lnTo>
                    <a:pt x="300" y="122"/>
                  </a:lnTo>
                  <a:lnTo>
                    <a:pt x="285" y="137"/>
                  </a:lnTo>
                  <a:lnTo>
                    <a:pt x="242" y="188"/>
                  </a:lnTo>
                  <a:lnTo>
                    <a:pt x="146" y="294"/>
                  </a:lnTo>
                  <a:lnTo>
                    <a:pt x="50" y="402"/>
                  </a:lnTo>
                  <a:lnTo>
                    <a:pt x="30" y="432"/>
                  </a:lnTo>
                  <a:lnTo>
                    <a:pt x="17" y="462"/>
                  </a:lnTo>
                  <a:lnTo>
                    <a:pt x="10" y="509"/>
                  </a:lnTo>
                  <a:lnTo>
                    <a:pt x="0" y="573"/>
                  </a:lnTo>
                  <a:lnTo>
                    <a:pt x="0" y="292"/>
                  </a:lnTo>
                  <a:lnTo>
                    <a:pt x="5" y="319"/>
                  </a:lnTo>
                  <a:lnTo>
                    <a:pt x="10" y="331"/>
                  </a:lnTo>
                  <a:lnTo>
                    <a:pt x="20" y="337"/>
                  </a:lnTo>
                  <a:lnTo>
                    <a:pt x="30" y="340"/>
                  </a:lnTo>
                  <a:lnTo>
                    <a:pt x="45" y="340"/>
                  </a:lnTo>
                  <a:lnTo>
                    <a:pt x="60" y="334"/>
                  </a:lnTo>
                  <a:lnTo>
                    <a:pt x="257" y="117"/>
                  </a:lnTo>
                  <a:lnTo>
                    <a:pt x="298" y="66"/>
                  </a:lnTo>
                  <a:lnTo>
                    <a:pt x="313" y="39"/>
                  </a:lnTo>
                  <a:lnTo>
                    <a:pt x="326" y="12"/>
                  </a:lnTo>
                  <a:lnTo>
                    <a:pt x="329" y="0"/>
                  </a:lnTo>
                  <a:lnTo>
                    <a:pt x="345" y="3"/>
                  </a:lnTo>
                  <a:lnTo>
                    <a:pt x="343" y="45"/>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50" name="Freeform 26"/>
            <p:cNvSpPr>
              <a:spLocks/>
            </p:cNvSpPr>
            <p:nvPr/>
          </p:nvSpPr>
          <p:spPr bwMode="auto">
            <a:xfrm>
              <a:off x="224" y="-6"/>
              <a:ext cx="154" cy="295"/>
            </a:xfrm>
            <a:custGeom>
              <a:avLst/>
              <a:gdLst/>
              <a:ahLst/>
              <a:cxnLst>
                <a:cxn ang="0">
                  <a:pos x="153" y="3"/>
                </a:cxn>
                <a:cxn ang="0">
                  <a:pos x="50" y="122"/>
                </a:cxn>
                <a:cxn ang="0">
                  <a:pos x="30" y="152"/>
                </a:cxn>
                <a:cxn ang="0">
                  <a:pos x="17" y="182"/>
                </a:cxn>
                <a:cxn ang="0">
                  <a:pos x="10" y="229"/>
                </a:cxn>
                <a:cxn ang="0">
                  <a:pos x="0" y="293"/>
                </a:cxn>
                <a:cxn ang="0">
                  <a:pos x="0" y="12"/>
                </a:cxn>
                <a:cxn ang="0">
                  <a:pos x="5" y="39"/>
                </a:cxn>
                <a:cxn ang="0">
                  <a:pos x="10" y="51"/>
                </a:cxn>
                <a:cxn ang="0">
                  <a:pos x="20" y="57"/>
                </a:cxn>
                <a:cxn ang="0">
                  <a:pos x="30" y="60"/>
                </a:cxn>
                <a:cxn ang="0">
                  <a:pos x="45" y="60"/>
                </a:cxn>
                <a:cxn ang="0">
                  <a:pos x="60" y="54"/>
                </a:cxn>
                <a:cxn ang="0">
                  <a:pos x="110" y="0"/>
                </a:cxn>
              </a:cxnLst>
              <a:rect l="0" t="0" r="r" b="b"/>
              <a:pathLst>
                <a:path w="154" h="294">
                  <a:moveTo>
                    <a:pt x="153" y="3"/>
                  </a:moveTo>
                  <a:lnTo>
                    <a:pt x="50" y="122"/>
                  </a:lnTo>
                  <a:lnTo>
                    <a:pt x="30" y="152"/>
                  </a:lnTo>
                  <a:lnTo>
                    <a:pt x="17" y="182"/>
                  </a:lnTo>
                  <a:lnTo>
                    <a:pt x="10" y="229"/>
                  </a:lnTo>
                  <a:lnTo>
                    <a:pt x="0" y="293"/>
                  </a:lnTo>
                  <a:lnTo>
                    <a:pt x="0" y="12"/>
                  </a:lnTo>
                  <a:lnTo>
                    <a:pt x="5" y="39"/>
                  </a:lnTo>
                  <a:lnTo>
                    <a:pt x="10" y="51"/>
                  </a:lnTo>
                  <a:lnTo>
                    <a:pt x="20" y="57"/>
                  </a:lnTo>
                  <a:lnTo>
                    <a:pt x="30" y="60"/>
                  </a:lnTo>
                  <a:lnTo>
                    <a:pt x="45" y="60"/>
                  </a:lnTo>
                  <a:lnTo>
                    <a:pt x="60" y="54"/>
                  </a:lnTo>
                  <a:lnTo>
                    <a:pt x="110" y="0"/>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51" name="Freeform 27"/>
            <p:cNvSpPr>
              <a:spLocks/>
            </p:cNvSpPr>
            <p:nvPr/>
          </p:nvSpPr>
          <p:spPr bwMode="auto">
            <a:xfrm>
              <a:off x="222" y="1797"/>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52" name="Rectangle 28"/>
            <p:cNvSpPr>
              <a:spLocks noChangeArrowheads="1"/>
            </p:cNvSpPr>
            <p:nvPr/>
          </p:nvSpPr>
          <p:spPr bwMode="auto">
            <a:xfrm>
              <a:off x="771" y="1"/>
              <a:ext cx="210" cy="4318"/>
            </a:xfrm>
            <a:prstGeom prst="rect">
              <a:avLst/>
            </a:prstGeom>
            <a:gradFill rotWithShape="0">
              <a:gsLst>
                <a:gs pos="0">
                  <a:schemeClr val="bg1">
                    <a:gamma/>
                    <a:shade val="46275"/>
                    <a:invGamma/>
                  </a:schemeClr>
                </a:gs>
                <a:gs pos="100000">
                  <a:schemeClr val="bg1"/>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endParaRPr>
            </a:p>
          </p:txBody>
        </p:sp>
        <p:sp>
          <p:nvSpPr>
            <p:cNvPr id="1053" name="Line 29"/>
            <p:cNvSpPr>
              <a:spLocks noChangeShapeType="1"/>
            </p:cNvSpPr>
            <p:nvPr/>
          </p:nvSpPr>
          <p:spPr bwMode="auto">
            <a:xfrm>
              <a:off x="135" y="1"/>
              <a:ext cx="0" cy="4318"/>
            </a:xfrm>
            <a:prstGeom prst="line">
              <a:avLst/>
            </a:prstGeom>
            <a:noFill/>
            <a:ln w="12700" cap="sq">
              <a:solidFill>
                <a:schemeClr val="accent1"/>
              </a:solid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sp>
          <p:nvSpPr>
            <p:cNvPr id="1054" name="Line 30"/>
            <p:cNvSpPr>
              <a:spLocks noChangeShapeType="1"/>
            </p:cNvSpPr>
            <p:nvPr/>
          </p:nvSpPr>
          <p:spPr bwMode="auto">
            <a:xfrm>
              <a:off x="645" y="1"/>
              <a:ext cx="0" cy="4318"/>
            </a:xfrm>
            <a:prstGeom prst="line">
              <a:avLst/>
            </a:prstGeom>
            <a:noFill/>
            <a:ln w="12700" cap="sq">
              <a:solidFill>
                <a:schemeClr val="accent1"/>
              </a:solid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endParaRPr>
            </a:p>
          </p:txBody>
        </p:sp>
      </p:grpSp>
      <p:sp>
        <p:nvSpPr>
          <p:cNvPr id="2051" name="Rectangle 32"/>
          <p:cNvSpPr>
            <a:spLocks noGrp="1" noChangeArrowheads="1"/>
          </p:cNvSpPr>
          <p:nvPr>
            <p:ph type="title"/>
          </p:nvPr>
        </p:nvSpPr>
        <p:spPr bwMode="auto">
          <a:xfrm>
            <a:off x="1500188" y="171450"/>
            <a:ext cx="7600950" cy="857250"/>
          </a:xfrm>
          <a:prstGeom prst="rect">
            <a:avLst/>
          </a:prstGeom>
          <a:noFill/>
          <a:ln w="9525">
            <a:noFill/>
            <a:miter lim="800000"/>
            <a:headEnd/>
            <a:tailEnd/>
          </a:ln>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2052" name="Rectangle 33"/>
          <p:cNvSpPr>
            <a:spLocks noGrp="1" noChangeArrowheads="1"/>
          </p:cNvSpPr>
          <p:nvPr>
            <p:ph type="body" idx="1"/>
          </p:nvPr>
        </p:nvSpPr>
        <p:spPr bwMode="auto">
          <a:xfrm>
            <a:off x="1500188" y="1143000"/>
            <a:ext cx="7600950" cy="353695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58" name="Rectangle 34"/>
          <p:cNvSpPr>
            <a:spLocks noGrp="1" noChangeArrowheads="1"/>
          </p:cNvSpPr>
          <p:nvPr>
            <p:ph type="dt" sz="half" idx="2"/>
          </p:nvPr>
        </p:nvSpPr>
        <p:spPr bwMode="auto">
          <a:xfrm>
            <a:off x="1447800" y="4775200"/>
            <a:ext cx="1409700" cy="3683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eaLnBrk="0" hangingPunct="0">
              <a:defRPr kumimoji="1" sz="1400">
                <a:solidFill>
                  <a:srgbClr val="333300"/>
                </a:solidFill>
                <a:latin typeface="Times New Roman" pitchFamily="18" charset="0"/>
              </a:defRPr>
            </a:lvl1pPr>
          </a:lstStyle>
          <a:p>
            <a:pPr>
              <a:defRPr/>
            </a:pPr>
            <a:endParaRPr lang="en-US"/>
          </a:p>
        </p:txBody>
      </p:sp>
      <p:sp>
        <p:nvSpPr>
          <p:cNvPr id="1059" name="Rectangle 35"/>
          <p:cNvSpPr>
            <a:spLocks noGrp="1" noChangeArrowheads="1"/>
          </p:cNvSpPr>
          <p:nvPr>
            <p:ph type="ftr" sz="quarter" idx="3"/>
          </p:nvPr>
        </p:nvSpPr>
        <p:spPr bwMode="auto">
          <a:xfrm>
            <a:off x="4243388" y="4756150"/>
            <a:ext cx="2019300" cy="3683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ctr" eaLnBrk="0" hangingPunct="0">
              <a:defRPr kumimoji="1" sz="1400">
                <a:solidFill>
                  <a:srgbClr val="333300"/>
                </a:solidFill>
                <a:latin typeface="Times New Roman" pitchFamily="18" charset="0"/>
              </a:defRPr>
            </a:lvl1pPr>
          </a:lstStyle>
          <a:p>
            <a:pPr>
              <a:defRPr/>
            </a:pPr>
            <a:endParaRPr lang="en-US"/>
          </a:p>
        </p:txBody>
      </p:sp>
      <p:sp>
        <p:nvSpPr>
          <p:cNvPr id="1060" name="Rectangle 36"/>
          <p:cNvSpPr>
            <a:spLocks noGrp="1" noChangeArrowheads="1"/>
          </p:cNvSpPr>
          <p:nvPr>
            <p:ph type="sldNum" sz="quarter" idx="4"/>
          </p:nvPr>
        </p:nvSpPr>
        <p:spPr bwMode="auto">
          <a:xfrm>
            <a:off x="8024813" y="4751388"/>
            <a:ext cx="1076325" cy="373062"/>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eaLnBrk="0" hangingPunct="0">
              <a:defRPr kumimoji="1" sz="1400">
                <a:solidFill>
                  <a:srgbClr val="333300"/>
                </a:solidFill>
                <a:latin typeface="Times New Roman" pitchFamily="18" charset="0"/>
              </a:defRPr>
            </a:lvl1pPr>
          </a:lstStyle>
          <a:p>
            <a:pPr>
              <a:defRPr/>
            </a:pPr>
            <a:fld id="{855FB239-8BFC-4E5D-9B1D-85125737F3A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34" r:id="rId1"/>
  </p:sldLayoutIdLst>
  <p:transition spd="slow" advClick="0" advTm="10000">
    <p:zoom/>
  </p:transition>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defRPr>
      </a:lvl2pPr>
      <a:lvl3pPr algn="l" rtl="0" eaLnBrk="0" fontAlgn="base" hangingPunct="0">
        <a:spcBef>
          <a:spcPct val="0"/>
        </a:spcBef>
        <a:spcAft>
          <a:spcPct val="0"/>
        </a:spcAft>
        <a:defRPr kumimoji="1" sz="4400">
          <a:solidFill>
            <a:schemeClr val="tx2"/>
          </a:solidFill>
          <a:latin typeface="Times New Roman" pitchFamily="18" charset="0"/>
        </a:defRPr>
      </a:lvl3pPr>
      <a:lvl4pPr algn="l" rtl="0" eaLnBrk="0" fontAlgn="base" hangingPunct="0">
        <a:spcBef>
          <a:spcPct val="0"/>
        </a:spcBef>
        <a:spcAft>
          <a:spcPct val="0"/>
        </a:spcAft>
        <a:defRPr kumimoji="1" sz="4400">
          <a:solidFill>
            <a:schemeClr val="tx2"/>
          </a:solidFill>
          <a:latin typeface="Times New Roman" pitchFamily="18" charset="0"/>
        </a:defRPr>
      </a:lvl4pPr>
      <a:lvl5pPr algn="l" rtl="0" eaLnBrk="0" fontAlgn="base" hangingPunct="0">
        <a:spcBef>
          <a:spcPct val="0"/>
        </a:spcBef>
        <a:spcAft>
          <a:spcPct val="0"/>
        </a:spcAft>
        <a:defRPr kumimoji="1" sz="4400">
          <a:solidFill>
            <a:schemeClr val="tx2"/>
          </a:solidFill>
          <a:latin typeface="Times New Roman" pitchFamily="18" charset="0"/>
        </a:defRPr>
      </a:lvl5pPr>
      <a:lvl6pPr marL="457200" algn="l" rtl="0" eaLnBrk="1" fontAlgn="base" hangingPunct="1">
        <a:spcBef>
          <a:spcPct val="0"/>
        </a:spcBef>
        <a:spcAft>
          <a:spcPct val="0"/>
        </a:spcAft>
        <a:defRPr kumimoji="1" sz="4400">
          <a:solidFill>
            <a:schemeClr val="tx2"/>
          </a:solidFill>
          <a:latin typeface="Times New Roman" pitchFamily="18" charset="0"/>
        </a:defRPr>
      </a:lvl6pPr>
      <a:lvl7pPr marL="914400" algn="l" rtl="0" eaLnBrk="1" fontAlgn="base" hangingPunct="1">
        <a:spcBef>
          <a:spcPct val="0"/>
        </a:spcBef>
        <a:spcAft>
          <a:spcPct val="0"/>
        </a:spcAft>
        <a:defRPr kumimoji="1" sz="4400">
          <a:solidFill>
            <a:schemeClr val="tx2"/>
          </a:solidFill>
          <a:latin typeface="Times New Roman" pitchFamily="18" charset="0"/>
        </a:defRPr>
      </a:lvl7pPr>
      <a:lvl8pPr marL="1371600" algn="l" rtl="0" eaLnBrk="1" fontAlgn="base" hangingPunct="1">
        <a:spcBef>
          <a:spcPct val="0"/>
        </a:spcBef>
        <a:spcAft>
          <a:spcPct val="0"/>
        </a:spcAft>
        <a:defRPr kumimoji="1" sz="4400">
          <a:solidFill>
            <a:schemeClr val="tx2"/>
          </a:solidFill>
          <a:latin typeface="Times New Roman" pitchFamily="18" charset="0"/>
        </a:defRPr>
      </a:lvl8pPr>
      <a:lvl9pPr marL="1828800" algn="l"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l"/>
        <a:defRPr kumimoji="1" sz="32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Char char="–"/>
        <a:defRPr kumimoji="1" sz="2800" b="1">
          <a:solidFill>
            <a:schemeClr val="tx1"/>
          </a:solidFill>
          <a:latin typeface="+mn-lt"/>
        </a:defRPr>
      </a:lvl2pPr>
      <a:lvl3pPr marL="1143000" indent="-228600" algn="l" rtl="0" eaLnBrk="0" fontAlgn="base" hangingPunct="0">
        <a:spcBef>
          <a:spcPct val="20000"/>
        </a:spcBef>
        <a:spcAft>
          <a:spcPct val="0"/>
        </a:spcAft>
        <a:buClr>
          <a:schemeClr val="hlink"/>
        </a:buClr>
        <a:buChar char="•"/>
        <a:defRPr kumimoji="1" sz="2400" b="1">
          <a:solidFill>
            <a:schemeClr val="tx1"/>
          </a:solidFill>
          <a:latin typeface="+mn-lt"/>
        </a:defRPr>
      </a:lvl3pPr>
      <a:lvl4pPr marL="1600200" indent="-228600" algn="l" rtl="0" eaLnBrk="0" fontAlgn="base" hangingPunct="0">
        <a:spcBef>
          <a:spcPct val="20000"/>
        </a:spcBef>
        <a:spcAft>
          <a:spcPct val="0"/>
        </a:spcAft>
        <a:buClr>
          <a:schemeClr val="hlink"/>
        </a:buClr>
        <a:buChar char="–"/>
        <a:defRPr kumimoji="1" sz="2000" b="1">
          <a:solidFill>
            <a:schemeClr val="tx1"/>
          </a:solidFill>
          <a:latin typeface="+mn-lt"/>
        </a:defRPr>
      </a:lvl4pPr>
      <a:lvl5pPr marL="2057400" indent="-228600" algn="l" rtl="0" eaLnBrk="0" fontAlgn="base" hangingPunct="0">
        <a:spcBef>
          <a:spcPct val="20000"/>
        </a:spcBef>
        <a:spcAft>
          <a:spcPct val="0"/>
        </a:spcAft>
        <a:buClr>
          <a:schemeClr val="hlink"/>
        </a:buClr>
        <a:buChar char="•"/>
        <a:defRPr kumimoji="1" sz="2000" b="1">
          <a:solidFill>
            <a:schemeClr val="tx1"/>
          </a:solidFill>
          <a:latin typeface="+mn-lt"/>
        </a:defRPr>
      </a:lvl5pPr>
      <a:lvl6pPr marL="2514600" indent="-228600" algn="l" rtl="0" eaLnBrk="1" fontAlgn="base" hangingPunct="1">
        <a:spcBef>
          <a:spcPct val="20000"/>
        </a:spcBef>
        <a:spcAft>
          <a:spcPct val="0"/>
        </a:spcAft>
        <a:buClr>
          <a:schemeClr val="hlink"/>
        </a:buClr>
        <a:buChar char="•"/>
        <a:defRPr kumimoji="1" sz="2000" b="1">
          <a:solidFill>
            <a:schemeClr val="tx1"/>
          </a:solidFill>
          <a:latin typeface="+mn-lt"/>
        </a:defRPr>
      </a:lvl6pPr>
      <a:lvl7pPr marL="2971800" indent="-228600" algn="l" rtl="0" eaLnBrk="1" fontAlgn="base" hangingPunct="1">
        <a:spcBef>
          <a:spcPct val="20000"/>
        </a:spcBef>
        <a:spcAft>
          <a:spcPct val="0"/>
        </a:spcAft>
        <a:buClr>
          <a:schemeClr val="hlink"/>
        </a:buClr>
        <a:buChar char="•"/>
        <a:defRPr kumimoji="1" sz="2000" b="1">
          <a:solidFill>
            <a:schemeClr val="tx1"/>
          </a:solidFill>
          <a:latin typeface="+mn-lt"/>
        </a:defRPr>
      </a:lvl7pPr>
      <a:lvl8pPr marL="3429000" indent="-228600" algn="l" rtl="0" eaLnBrk="1" fontAlgn="base" hangingPunct="1">
        <a:spcBef>
          <a:spcPct val="20000"/>
        </a:spcBef>
        <a:spcAft>
          <a:spcPct val="0"/>
        </a:spcAft>
        <a:buClr>
          <a:schemeClr val="hlink"/>
        </a:buClr>
        <a:buChar char="•"/>
        <a:defRPr kumimoji="1" sz="2000" b="1">
          <a:solidFill>
            <a:schemeClr val="tx1"/>
          </a:solidFill>
          <a:latin typeface="+mn-lt"/>
        </a:defRPr>
      </a:lvl8pPr>
      <a:lvl9pPr marL="3886200" indent="-228600" algn="l" rtl="0" eaLnBrk="1" fontAlgn="base" hangingPunct="1">
        <a:spcBef>
          <a:spcPct val="20000"/>
        </a:spcBef>
        <a:spcAft>
          <a:spcPct val="0"/>
        </a:spcAft>
        <a:buClr>
          <a:schemeClr val="hlink"/>
        </a:buClr>
        <a:buChar char="•"/>
        <a:defRPr kumimoji="1" sz="20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2.xml"/><Relationship Id="rId1" Type="http://schemas.openxmlformats.org/officeDocument/2006/relationships/audio" Target="../media/audio1.wav"/><Relationship Id="rId5" Type="http://schemas.openxmlformats.org/officeDocument/2006/relationships/hyperlink" Target="http://www.authorstream.com/Presentation/sandamichaela-2009017-lisboa21/"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2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2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3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3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3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3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88.jpeg"/><Relationship Id="rId7" Type="http://schemas.openxmlformats.org/officeDocument/2006/relationships/image" Target="../media/image92.jpeg"/><Relationship Id="rId2" Type="http://schemas.openxmlformats.org/officeDocument/2006/relationships/image" Target="../media/image87.jpeg"/><Relationship Id="rId1" Type="http://schemas.openxmlformats.org/officeDocument/2006/relationships/slideLayout" Target="../slideLayouts/slideLayout7.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s>
</file>

<file path=ppt/slides/_rels/slide4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http://www.slideshare.net/michaelasanda" TargetMode="External"/><Relationship Id="rId5" Type="http://schemas.openxmlformats.org/officeDocument/2006/relationships/image" Target="../media/image98.gif"/><Relationship Id="rId4" Type="http://schemas.openxmlformats.org/officeDocument/2006/relationships/image" Target="../media/image97.gi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Rechteck 6"/>
          <p:cNvSpPr/>
          <p:nvPr/>
        </p:nvSpPr>
        <p:spPr>
          <a:xfrm>
            <a:off x="179512" y="0"/>
            <a:ext cx="5328592" cy="5380062"/>
          </a:xfrm>
          <a:prstGeom prst="rect">
            <a:avLst/>
          </a:prstGeom>
          <a:noFill/>
        </p:spPr>
        <p:txBody>
          <a:bodyPr wrap="none">
            <a:prstTxWarp prst="textCirclePour">
              <a:avLst>
                <a:gd name="adj1" fmla="val 11149854"/>
                <a:gd name="adj2" fmla="val 51369"/>
              </a:avLst>
            </a:prstTxWarp>
            <a:spAutoFit/>
            <a:scene3d>
              <a:camera prst="orthographicFront">
                <a:rot lat="0" lon="0" rev="20999999"/>
              </a:camera>
              <a:lightRig rig="threePt" dir="t"/>
            </a:scene3d>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sz="5400" spc="50" dirty="0" smtClean="0">
                <a:ln w="12700" cmpd="sng">
                  <a:solidFill>
                    <a:srgbClr val="7A0000"/>
                  </a:solidFill>
                  <a:prstDash val="solid"/>
                </a:ln>
                <a:solidFill>
                  <a:srgbClr val="C00000"/>
                </a:solidFill>
                <a:effectLst>
                  <a:glow rad="139700">
                    <a:srgbClr val="C8B73A">
                      <a:satMod val="175000"/>
                      <a:alpha val="40000"/>
                    </a:srgbClr>
                  </a:glow>
                  <a:outerShdw sx="86000" sy="86000" algn="ctr" rotWithShape="0">
                    <a:srgbClr val="525000"/>
                  </a:outerShdw>
                </a:effectLst>
                <a:latin typeface="Verdana" pitchFamily="34" charset="0"/>
              </a:rPr>
              <a:t>Vamos passear</a:t>
            </a:r>
            <a:endParaRPr lang="de-DE" sz="5400" spc="50" dirty="0">
              <a:ln w="12700" cmpd="sng">
                <a:solidFill>
                  <a:srgbClr val="7A0000"/>
                </a:solidFill>
                <a:prstDash val="solid"/>
              </a:ln>
              <a:solidFill>
                <a:srgbClr val="C00000"/>
              </a:solidFill>
              <a:effectLst>
                <a:glow rad="139700">
                  <a:srgbClr val="C8B73A">
                    <a:satMod val="175000"/>
                    <a:alpha val="40000"/>
                  </a:srgbClr>
                </a:glow>
                <a:outerShdw sx="86000" sy="86000" algn="ctr" rotWithShape="0">
                  <a:srgbClr val="525000"/>
                </a:outerShdw>
              </a:effectLst>
              <a:latin typeface="Verdana" pitchFamily="34" charset="0"/>
            </a:endParaRPr>
          </a:p>
        </p:txBody>
      </p:sp>
      <p:pic>
        <p:nvPicPr>
          <p:cNvPr id="5" name="09.07.01 Amália Rodrigues - Antigamente.wav">
            <a:hlinkClick r:id="" action="ppaction://media"/>
          </p:cNvPr>
          <p:cNvPicPr>
            <a:picLocks noRot="1" noChangeAspect="1"/>
          </p:cNvPicPr>
          <p:nvPr>
            <a:wavAudioFile r:embed="rId1" name="09.07.01 Amália Rodrigues - Antigamente.wav"/>
          </p:nvPr>
        </p:nvPicPr>
        <p:blipFill>
          <a:blip r:embed="rId4" cstate="print"/>
          <a:srcRect/>
          <a:stretch>
            <a:fillRect/>
          </a:stretch>
        </p:blipFill>
        <p:spPr bwMode="auto">
          <a:xfrm>
            <a:off x="179388" y="5143500"/>
            <a:ext cx="304800" cy="304800"/>
          </a:xfrm>
          <a:prstGeom prst="rect">
            <a:avLst/>
          </a:prstGeom>
          <a:noFill/>
          <a:ln w="9525">
            <a:noFill/>
            <a:miter lim="800000"/>
            <a:headEnd/>
            <a:tailEnd/>
          </a:ln>
        </p:spPr>
      </p:pic>
      <p:sp>
        <p:nvSpPr>
          <p:cNvPr id="4" name="TextBox 3"/>
          <p:cNvSpPr txBox="1"/>
          <p:nvPr/>
        </p:nvSpPr>
        <p:spPr>
          <a:xfrm>
            <a:off x="3779912" y="4876006"/>
            <a:ext cx="5364088" cy="261610"/>
          </a:xfrm>
          <a:prstGeom prst="rect">
            <a:avLst/>
          </a:prstGeom>
          <a:noFill/>
        </p:spPr>
        <p:txBody>
          <a:bodyPr wrap="square" rtlCol="0">
            <a:spAutoFit/>
          </a:bodyPr>
          <a:lstStyle/>
          <a:p>
            <a:pPr algn="r"/>
            <a:r>
              <a:rPr lang="en-US" sz="1100" u="sng" dirty="0">
                <a:hlinkClick r:id="rId5"/>
              </a:rPr>
              <a:t>http://www.authorstream.com/Presentation/sandamichaela-2009017-lisboa21/</a:t>
            </a:r>
            <a:endParaRPr lang="en-US" sz="1100" dirty="0"/>
          </a:p>
        </p:txBody>
      </p:sp>
    </p:spTree>
  </p:cSld>
  <p:clrMapOvr>
    <a:masterClrMapping/>
  </p:clrMapOvr>
  <p:transition spd="slow" advClick="0"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par>
                          <p:cTn id="7" fill="hold">
                            <p:stCondLst>
                              <p:cond delay="0"/>
                            </p:stCondLst>
                            <p:childTnLst>
                              <p:par>
                                <p:cTn id="8" presetID="35" presetClass="entr" presetSubtype="0" fill="hold" nodeType="afterEffect">
                                  <p:stCondLst>
                                    <p:cond delay="2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0"/>
                                        <p:tgtEl>
                                          <p:spTgt spid="2"/>
                                        </p:tgtEl>
                                      </p:cBhvr>
                                    </p:animEffect>
                                    <p:anim calcmode="lin" valueType="num">
                                      <p:cBhvr>
                                        <p:cTn id="11" dur="5000" fill="hold"/>
                                        <p:tgtEl>
                                          <p:spTgt spid="2"/>
                                        </p:tgtEl>
                                        <p:attrNameLst>
                                          <p:attrName>style.rotation</p:attrName>
                                        </p:attrNameLst>
                                      </p:cBhvr>
                                      <p:tavLst>
                                        <p:tav tm="0">
                                          <p:val>
                                            <p:fltVal val="720"/>
                                          </p:val>
                                        </p:tav>
                                        <p:tav tm="100000">
                                          <p:val>
                                            <p:fltVal val="0"/>
                                          </p:val>
                                        </p:tav>
                                      </p:tavLst>
                                    </p:anim>
                                    <p:anim calcmode="lin" valueType="num">
                                      <p:cBhvr>
                                        <p:cTn id="12" dur="5000" fill="hold"/>
                                        <p:tgtEl>
                                          <p:spTgt spid="2"/>
                                        </p:tgtEl>
                                        <p:attrNameLst>
                                          <p:attrName>ppt_h</p:attrName>
                                        </p:attrNameLst>
                                      </p:cBhvr>
                                      <p:tavLst>
                                        <p:tav tm="0">
                                          <p:val>
                                            <p:fltVal val="0"/>
                                          </p:val>
                                        </p:tav>
                                        <p:tav tm="100000">
                                          <p:val>
                                            <p:strVal val="#ppt_h"/>
                                          </p:val>
                                        </p:tav>
                                      </p:tavLst>
                                    </p:anim>
                                    <p:anim calcmode="lin" valueType="num">
                                      <p:cBhvr>
                                        <p:cTn id="13" dur="5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77">
                <p:cTn id="14"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6" name="Picture 5" descr="Portugal2013 047.JPG"/>
          <p:cNvPicPr>
            <a:picLocks noChangeAspect="1"/>
          </p:cNvPicPr>
          <p:nvPr/>
        </p:nvPicPr>
        <p:blipFill>
          <a:blip r:embed="rId4" cstate="print"/>
          <a:srcRect/>
          <a:stretch>
            <a:fillRect/>
          </a:stretch>
        </p:blipFill>
        <p:spPr bwMode="auto">
          <a:xfrm>
            <a:off x="0" y="0"/>
            <a:ext cx="9180513" cy="5164138"/>
          </a:xfrm>
          <a:prstGeom prst="rect">
            <a:avLst/>
          </a:prstGeom>
          <a:noFill/>
          <a:ln w="9525">
            <a:noFill/>
            <a:miter lim="800000"/>
            <a:headEnd/>
            <a:tailEnd/>
          </a:ln>
        </p:spPr>
      </p:pic>
      <p:pic>
        <p:nvPicPr>
          <p:cNvPr id="10" name="Picture 9" descr="Crest_of_Lisboa.svg.png"/>
          <p:cNvPicPr>
            <a:picLocks noChangeAspect="1"/>
          </p:cNvPicPr>
          <p:nvPr/>
        </p:nvPicPr>
        <p:blipFill>
          <a:blip r:embed="rId5" cstate="print"/>
          <a:srcRect/>
          <a:stretch>
            <a:fillRect/>
          </a:stretch>
        </p:blipFill>
        <p:spPr bwMode="auto">
          <a:xfrm>
            <a:off x="179388" y="627063"/>
            <a:ext cx="3455987" cy="4216400"/>
          </a:xfrm>
          <a:prstGeom prst="rect">
            <a:avLst/>
          </a:prstGeom>
          <a:noFill/>
          <a:ln w="9525">
            <a:noFill/>
            <a:miter lim="800000"/>
            <a:headEnd/>
            <a:tailEnd/>
          </a:ln>
        </p:spPr>
      </p:pic>
      <p:sp>
        <p:nvSpPr>
          <p:cNvPr id="11" name="Rectangle 10"/>
          <p:cNvSpPr/>
          <p:nvPr/>
        </p:nvSpPr>
        <p:spPr>
          <a:xfrm>
            <a:off x="8316416" y="195486"/>
            <a:ext cx="864096" cy="288032"/>
          </a:xfrm>
          <a:prstGeom prst="rect">
            <a:avLst/>
          </a:prstGeom>
          <a:noFill/>
        </p:spPr>
        <p:txBody>
          <a:bodyPr>
            <a:prstTxWarp prst="textCurveUp">
              <a:avLst>
                <a:gd name="adj" fmla="val 0"/>
              </a:avLst>
            </a:prstTxWarp>
            <a:spAutoFit/>
            <a:scene3d>
              <a:camera prst="orthographicFront"/>
              <a:lightRig rig="flat" dir="tl">
                <a:rot lat="0" lon="0" rev="6600000"/>
              </a:lightRig>
            </a:scene3d>
            <a:sp3d extrusionH="25400" contourW="8890">
              <a:bevelT w="38100" h="31750"/>
              <a:contourClr>
                <a:srgbClr val="190905"/>
              </a:contourClr>
            </a:sp3d>
          </a:bodyPr>
          <a:lstStyle/>
          <a:p>
            <a:pPr algn="ctr">
              <a:defRPr/>
            </a:pPr>
            <a:r>
              <a:rPr lang="en-US" sz="5400" b="1" dirty="0">
                <a:ln w="3175">
                  <a:solidFill>
                    <a:schemeClr val="tx2">
                      <a:lumMod val="50000"/>
                    </a:schemeClr>
                  </a:solidFill>
                </a:ln>
                <a:solidFill>
                  <a:schemeClr val="accent1">
                    <a:lumMod val="75000"/>
                  </a:schemeClr>
                </a:solidFill>
                <a:effectLst>
                  <a:outerShdw blurRad="38100" dist="38100" dir="2700000" algn="tl">
                    <a:srgbClr val="000000">
                      <a:alpha val="43137"/>
                    </a:srgbClr>
                  </a:outerShdw>
                </a:effectLst>
                <a:latin typeface="Garamond" pitchFamily="18" charset="0"/>
                <a:cs typeface="Arial" pitchFamily="34" charset="0"/>
              </a:rPr>
              <a:t>21</a:t>
            </a:r>
          </a:p>
        </p:txBody>
      </p:sp>
      <p:sp>
        <p:nvSpPr>
          <p:cNvPr id="12" name="Rettangolo 2"/>
          <p:cNvSpPr/>
          <p:nvPr/>
        </p:nvSpPr>
        <p:spPr>
          <a:xfrm>
            <a:off x="4886202" y="0"/>
            <a:ext cx="4257798" cy="3960440"/>
          </a:xfrm>
          <a:prstGeom prst="rect">
            <a:avLst/>
          </a:prstGeom>
          <a:noFill/>
        </p:spPr>
        <p:txBody>
          <a:bodyPr wrap="none">
            <a:prstTxWarp prst="textArchUpPour">
              <a:avLst>
                <a:gd name="adj1" fmla="val 12657469"/>
                <a:gd name="adj2" fmla="val 71782"/>
              </a:avLst>
            </a:prstTxWarp>
            <a:spAutoFit/>
            <a:scene3d>
              <a:camera prst="orthographicFront"/>
              <a:lightRig rig="flat" dir="tl">
                <a:rot lat="0" lon="0" rev="6600000"/>
              </a:lightRig>
            </a:scene3d>
            <a:sp3d extrusionH="25400" contourW="8890">
              <a:bevelT w="38100" h="31750"/>
              <a:contourClr>
                <a:schemeClr val="tx2">
                  <a:lumMod val="50000"/>
                </a:schemeClr>
              </a:contourClr>
            </a:sp3d>
          </a:bodyPr>
          <a:lstStyle>
            <a:defPPr>
              <a:defRPr lang="it-IT"/>
            </a:defPPr>
            <a:lvl1pPr algn="l" rtl="0" fontAlgn="base">
              <a:spcBef>
                <a:spcPct val="0"/>
              </a:spcBef>
              <a:spcAft>
                <a:spcPct val="0"/>
              </a:spcAft>
              <a:defRPr kern="1200">
                <a:solidFill>
                  <a:schemeClr val="tx1"/>
                </a:solidFill>
                <a:latin typeface="Calibri" pitchFamily="34" charset="0"/>
                <a:ea typeface="+mn-ea"/>
                <a:cs typeface="+mn-cs"/>
              </a:defRPr>
            </a:lvl1pPr>
            <a:lvl2pPr marL="457200" algn="l" rtl="0" fontAlgn="base">
              <a:spcBef>
                <a:spcPct val="0"/>
              </a:spcBef>
              <a:spcAft>
                <a:spcPct val="0"/>
              </a:spcAft>
              <a:defRPr kern="1200">
                <a:solidFill>
                  <a:schemeClr val="tx1"/>
                </a:solidFill>
                <a:latin typeface="Calibri" pitchFamily="34" charset="0"/>
                <a:ea typeface="+mn-ea"/>
                <a:cs typeface="+mn-cs"/>
              </a:defRPr>
            </a:lvl2pPr>
            <a:lvl3pPr marL="914400" algn="l" rtl="0" fontAlgn="base">
              <a:spcBef>
                <a:spcPct val="0"/>
              </a:spcBef>
              <a:spcAft>
                <a:spcPct val="0"/>
              </a:spcAft>
              <a:defRPr kern="1200">
                <a:solidFill>
                  <a:schemeClr val="tx1"/>
                </a:solidFill>
                <a:latin typeface="Calibri" pitchFamily="34" charset="0"/>
                <a:ea typeface="+mn-ea"/>
                <a:cs typeface="+mn-cs"/>
              </a:defRPr>
            </a:lvl3pPr>
            <a:lvl4pPr marL="1371600" algn="l" rtl="0" fontAlgn="base">
              <a:spcBef>
                <a:spcPct val="0"/>
              </a:spcBef>
              <a:spcAft>
                <a:spcPct val="0"/>
              </a:spcAft>
              <a:defRPr kern="1200">
                <a:solidFill>
                  <a:schemeClr val="tx1"/>
                </a:solidFill>
                <a:latin typeface="Calibri" pitchFamily="34" charset="0"/>
                <a:ea typeface="+mn-ea"/>
                <a:cs typeface="+mn-cs"/>
              </a:defRPr>
            </a:lvl4pPr>
            <a:lvl5pPr marL="1828800" algn="l" rtl="0" fontAlgn="base">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a:lstStyle>
          <a:p>
            <a:pPr algn="ctr">
              <a:defRPr/>
            </a:pPr>
            <a:r>
              <a:rPr lang="it-IT" sz="13800" b="1" dirty="0" smtClean="0">
                <a:ln w="11430">
                  <a:solidFill>
                    <a:schemeClr val="tx2">
                      <a:lumMod val="50000"/>
                    </a:schemeClr>
                  </a:solidFill>
                </a:ln>
                <a:solidFill>
                  <a:schemeClr val="accent1">
                    <a:lumMod val="75000"/>
                  </a:schemeClr>
                </a:solidFill>
                <a:effectLst>
                  <a:outerShdw blurRad="50800" dist="39000" dir="5460000" algn="tl">
                    <a:srgbClr val="000000">
                      <a:alpha val="38000"/>
                    </a:srgbClr>
                  </a:outerShdw>
                </a:effectLst>
              </a:rPr>
              <a:t>Lisboa</a:t>
            </a:r>
            <a:endParaRPr lang="it-IT" sz="13800" b="1" dirty="0">
              <a:ln w="11430">
                <a:solidFill>
                  <a:schemeClr val="tx2">
                    <a:lumMod val="50000"/>
                  </a:schemeClr>
                </a:solidFill>
              </a:ln>
              <a:solidFill>
                <a:schemeClr val="accent1">
                  <a:lumMod val="75000"/>
                </a:schemeClr>
              </a:solidFill>
              <a:effectLst>
                <a:outerShdw blurRad="50800" dist="39000" dir="5460000" algn="tl">
                  <a:srgbClr val="000000">
                    <a:alpha val="38000"/>
                  </a:srgbClr>
                </a:outerShdw>
              </a:effectLst>
            </a:endParaRPr>
          </a:p>
        </p:txBody>
      </p:sp>
    </p:spTree>
  </p:cSld>
  <p:clrMapOvr>
    <a:masterClrMapping/>
  </p:clrMapOvr>
  <p:transition spd="slow" advTm="1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edge">
                                      <p:cBhvr>
                                        <p:cTn id="7" dur="30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2000"/>
                                        <p:tgtEl>
                                          <p:spTgt spid="11"/>
                                        </p:tgtEl>
                                      </p:cBhvr>
                                    </p:animEffect>
                                  </p:childTnLst>
                                </p:cTn>
                              </p:par>
                            </p:childTnLst>
                          </p:cTn>
                        </p:par>
                        <p:par>
                          <p:cTn id="11" fill="hold">
                            <p:stCondLst>
                              <p:cond delay="3000"/>
                            </p:stCondLst>
                            <p:childTnLst>
                              <p:par>
                                <p:cTn id="12" presetID="42" presetClass="entr" presetSubtype="0"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4000"/>
                            </p:stCondLst>
                            <p:childTnLst>
                              <p:par>
                                <p:cTn id="18" presetID="23" presetClass="entr" presetSubtype="288" fill="hold" nodeType="afterEffect">
                                  <p:stCondLst>
                                    <p:cond delay="150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ppt_w</p:attrName>
                                        </p:attrNameLst>
                                      </p:cBhvr>
                                      <p:tavLst>
                                        <p:tav tm="0">
                                          <p:val>
                                            <p:strVal val="4/3*#ppt_w"/>
                                          </p:val>
                                        </p:tav>
                                        <p:tav tm="100000">
                                          <p:val>
                                            <p:strVal val="#ppt_w"/>
                                          </p:val>
                                        </p:tav>
                                      </p:tavLst>
                                    </p:anim>
                                    <p:anim calcmode="lin" valueType="num">
                                      <p:cBhvr>
                                        <p:cTn id="21" dur="5000" fill="hold"/>
                                        <p:tgtEl>
                                          <p:spTgt spid="6"/>
                                        </p:tgtEl>
                                        <p:attrNameLst>
                                          <p:attrName>ppt_h</p:attrName>
                                        </p:attrNameLst>
                                      </p:cBhvr>
                                      <p:tavLst>
                                        <p:tav tm="0">
                                          <p:val>
                                            <p:strVal val="4/3*#ppt_h"/>
                                          </p:val>
                                        </p:tav>
                                        <p:tav tm="100000">
                                          <p:val>
                                            <p:strVal val="#ppt_h"/>
                                          </p:val>
                                        </p:tav>
                                      </p:tavLst>
                                    </p:anim>
                                  </p:childTnLst>
                                </p:cTn>
                              </p:par>
                            </p:childTnLst>
                          </p:cTn>
                        </p:par>
                        <p:par>
                          <p:cTn id="22" fill="hold">
                            <p:stCondLst>
                              <p:cond delay="10500"/>
                            </p:stCondLst>
                            <p:childTnLst>
                              <p:par>
                                <p:cTn id="23" presetID="10" presetClass="exit" presetSubtype="0" fill="hold" nodeType="afterEffect">
                                  <p:stCondLst>
                                    <p:cond delay="2000"/>
                                  </p:stCondLst>
                                  <p:childTnLst>
                                    <p:animEffect transition="out" filter="fade">
                                      <p:cBhvr>
                                        <p:cTn id="24" dur="2000"/>
                                        <p:tgtEl>
                                          <p:spTgt spid="10"/>
                                        </p:tgtEl>
                                      </p:cBhvr>
                                    </p:animEffect>
                                    <p:set>
                                      <p:cBhvr>
                                        <p:cTn id="25"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6" name="Picture 15" descr="fatima 77.jpg"/>
          <p:cNvPicPr>
            <a:picLocks noChangeAspect="1"/>
          </p:cNvPicPr>
          <p:nvPr/>
        </p:nvPicPr>
        <p:blipFill>
          <a:blip r:embed="rId4" cstate="print"/>
          <a:stretch>
            <a:fillRect/>
          </a:stretch>
        </p:blipFill>
        <p:spPr>
          <a:xfrm>
            <a:off x="2492375" y="0"/>
            <a:ext cx="6651625" cy="5143500"/>
          </a:xfrm>
          <a:prstGeom prst="rect">
            <a:avLst/>
          </a:prstGeom>
          <a:ln>
            <a:noFill/>
          </a:ln>
          <a:effectLst>
            <a:outerShdw blurRad="292100" dist="139700" dir="2700000" algn="tl" rotWithShape="0">
              <a:srgbClr val="333333">
                <a:alpha val="65000"/>
              </a:srgbClr>
            </a:outerShdw>
          </a:effectLst>
        </p:spPr>
      </p:pic>
      <p:sp>
        <p:nvSpPr>
          <p:cNvPr id="8" name="Oval 7"/>
          <p:cNvSpPr/>
          <p:nvPr/>
        </p:nvSpPr>
        <p:spPr>
          <a:xfrm>
            <a:off x="7164388" y="3435350"/>
            <a:ext cx="207962" cy="225425"/>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4-Point Star 10"/>
          <p:cNvSpPr/>
          <p:nvPr/>
        </p:nvSpPr>
        <p:spPr>
          <a:xfrm>
            <a:off x="6948488" y="2932113"/>
            <a:ext cx="576262" cy="555625"/>
          </a:xfrm>
          <a:prstGeom prst="star4">
            <a:avLst>
              <a:gd name="adj" fmla="val 9815"/>
            </a:avLst>
          </a:prstGeom>
          <a:solidFill>
            <a:srgbClr val="FFC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solidFill>
                <a:srgbClr val="FFFFFF"/>
              </a:solidFill>
            </a:endParaRPr>
          </a:p>
        </p:txBody>
      </p:sp>
      <p:pic>
        <p:nvPicPr>
          <p:cNvPr id="6149" name="Picture 9" descr="harta-portugalia.png"/>
          <p:cNvPicPr>
            <a:picLocks noChangeAspect="1"/>
          </p:cNvPicPr>
          <p:nvPr/>
        </p:nvPicPr>
        <p:blipFill>
          <a:blip r:embed="rId5" cstate="print"/>
          <a:srcRect/>
          <a:stretch>
            <a:fillRect/>
          </a:stretch>
        </p:blipFill>
        <p:spPr bwMode="auto">
          <a:xfrm>
            <a:off x="250825" y="0"/>
            <a:ext cx="2555875" cy="5143500"/>
          </a:xfrm>
          <a:prstGeom prst="rect">
            <a:avLst/>
          </a:prstGeom>
          <a:noFill/>
          <a:ln w="9525">
            <a:noFill/>
            <a:miter lim="800000"/>
            <a:headEnd/>
            <a:tailEnd/>
          </a:ln>
        </p:spPr>
      </p:pic>
      <p:sp>
        <p:nvSpPr>
          <p:cNvPr id="12" name="Oval 11"/>
          <p:cNvSpPr/>
          <p:nvPr/>
        </p:nvSpPr>
        <p:spPr>
          <a:xfrm>
            <a:off x="395288" y="3292475"/>
            <a:ext cx="142875" cy="144463"/>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4-Point Star 12"/>
          <p:cNvSpPr/>
          <p:nvPr/>
        </p:nvSpPr>
        <p:spPr>
          <a:xfrm>
            <a:off x="179388" y="2716213"/>
            <a:ext cx="576262" cy="555625"/>
          </a:xfrm>
          <a:prstGeom prst="star4">
            <a:avLst>
              <a:gd name="adj" fmla="val 9815"/>
            </a:avLst>
          </a:prstGeom>
          <a:solidFill>
            <a:srgbClr val="FFC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solidFill>
                <a:srgbClr val="FFFFFF"/>
              </a:solidFill>
            </a:endParaRPr>
          </a:p>
        </p:txBody>
      </p:sp>
    </p:spTree>
  </p:cSld>
  <p:clrMapOvr>
    <a:masterClrMapping/>
  </p:clrMapOvr>
  <p:transition spd="slow" advTm="1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500" fill="hold"/>
                                        <p:tgtEl>
                                          <p:spTgt spid="11"/>
                                        </p:tgtEl>
                                        <p:attrNameLst>
                                          <p:attrName>ppt_w</p:attrName>
                                        </p:attrNameLst>
                                      </p:cBhvr>
                                      <p:tavLst>
                                        <p:tav tm="0">
                                          <p:val>
                                            <p:fltVal val="0"/>
                                          </p:val>
                                        </p:tav>
                                        <p:tav tm="100000">
                                          <p:val>
                                            <p:strVal val="#ppt_w"/>
                                          </p:val>
                                        </p:tav>
                                      </p:tavLst>
                                    </p:anim>
                                    <p:anim calcmode="lin" valueType="num">
                                      <p:cBhvr>
                                        <p:cTn id="11" dur="500" fill="hold"/>
                                        <p:tgtEl>
                                          <p:spTgt spid="11"/>
                                        </p:tgtEl>
                                        <p:attrNameLst>
                                          <p:attrName>ppt_h</p:attrName>
                                        </p:attrNameLst>
                                      </p:cBhvr>
                                      <p:tavLst>
                                        <p:tav tm="0">
                                          <p:val>
                                            <p:strVal val="#ppt_h"/>
                                          </p:val>
                                        </p:tav>
                                        <p:tav tm="100000">
                                          <p:val>
                                            <p:strVal val="#ppt_h"/>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fmla="#ppt_w*sin(2.5*pi*$)">
                                          <p:val>
                                            <p:fltVal val="0"/>
                                          </p:val>
                                        </p:tav>
                                        <p:tav tm="100000">
                                          <p:val>
                                            <p:fltVal val="1"/>
                                          </p:val>
                                        </p:tav>
                                      </p:tavLst>
                                    </p:anim>
                                    <p:anim calcmode="lin" valueType="num">
                                      <p:cBhvr>
                                        <p:cTn id="15" dur="5000" fill="hold"/>
                                        <p:tgtEl>
                                          <p:spTgt spid="11"/>
                                        </p:tgtEl>
                                        <p:attrNameLst>
                                          <p:attrName>ppt_h</p:attrName>
                                        </p:attrNameLst>
                                      </p:cBhvr>
                                      <p:tavLst>
                                        <p:tav tm="0">
                                          <p:val>
                                            <p:strVal val="#ppt_h"/>
                                          </p:val>
                                        </p:tav>
                                        <p:tav tm="100000">
                                          <p:val>
                                            <p:strVal val="#ppt_h"/>
                                          </p:val>
                                        </p:tav>
                                      </p:tavLst>
                                    </p:anim>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2000"/>
                                        <p:tgtEl>
                                          <p:spTgt spid="12"/>
                                        </p:tgtEl>
                                      </p:cBhvr>
                                    </p:animEffect>
                                  </p:childTnLst>
                                </p:cTn>
                              </p:par>
                              <p:par>
                                <p:cTn id="19" presetID="17" presetClass="entr" presetSubtype="1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strVal val="#ppt_h"/>
                                          </p:val>
                                        </p:tav>
                                        <p:tav tm="100000">
                                          <p:val>
                                            <p:strVal val="#ppt_h"/>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0" fill="hold"/>
                                        <p:tgtEl>
                                          <p:spTgt spid="13"/>
                                        </p:tgtEl>
                                        <p:attrNameLst>
                                          <p:attrName>ppt_w</p:attrName>
                                        </p:attrNameLst>
                                      </p:cBhvr>
                                      <p:tavLst>
                                        <p:tav tm="0" fmla="#ppt_w*sin(2.5*pi*$)">
                                          <p:val>
                                            <p:fltVal val="0"/>
                                          </p:val>
                                        </p:tav>
                                        <p:tav tm="100000">
                                          <p:val>
                                            <p:fltVal val="1"/>
                                          </p:val>
                                        </p:tav>
                                      </p:tavLst>
                                    </p:anim>
                                    <p:anim calcmode="lin" valueType="num">
                                      <p:cBhvr>
                                        <p:cTn id="26"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1" grpId="1" animBg="1"/>
      <p:bldP spid="12" grpId="0" animBg="1"/>
      <p:bldP spid="13" grpId="0" animBg="1"/>
      <p:bldP spid="1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773 Lisbon Azulejo com mapa do Bairro de Alfama.JPG"/>
          <p:cNvPicPr>
            <a:picLocks noChangeAspect="1"/>
          </p:cNvPicPr>
          <p:nvPr/>
        </p:nvPicPr>
        <p:blipFill>
          <a:blip r:embed="rId2" cstate="print"/>
          <a:stretch>
            <a:fillRect/>
          </a:stretch>
        </p:blipFill>
        <p:spPr>
          <a:xfrm>
            <a:off x="0" y="0"/>
            <a:ext cx="7689850" cy="5143500"/>
          </a:xfrm>
          <a:prstGeom prst="rect">
            <a:avLst/>
          </a:prstGeom>
          <a:ln>
            <a:noFill/>
          </a:ln>
          <a:effectLst>
            <a:outerShdw blurRad="292100" dist="139700" dir="2700000" algn="tl" rotWithShape="0">
              <a:srgbClr val="333333">
                <a:alpha val="65000"/>
              </a:srgbClr>
            </a:outerShdw>
          </a:effectLst>
        </p:spPr>
      </p:pic>
      <p:sp>
        <p:nvSpPr>
          <p:cNvPr id="7171" name="Rectangle 3"/>
          <p:cNvSpPr>
            <a:spLocks noChangeArrowheads="1"/>
          </p:cNvSpPr>
          <p:nvPr/>
        </p:nvSpPr>
        <p:spPr bwMode="auto">
          <a:xfrm>
            <a:off x="7812088" y="842963"/>
            <a:ext cx="1241425" cy="4156075"/>
          </a:xfrm>
          <a:prstGeom prst="rect">
            <a:avLst/>
          </a:prstGeom>
          <a:noFill/>
          <a:ln w="9525">
            <a:noFill/>
            <a:miter lim="800000"/>
            <a:headEnd/>
            <a:tailEnd/>
          </a:ln>
        </p:spPr>
        <p:txBody>
          <a:bodyPr>
            <a:spAutoFit/>
          </a:bodyPr>
          <a:lstStyle/>
          <a:p>
            <a:pPr algn="ctr"/>
            <a:r>
              <a:rPr lang="en-US" sz="1200">
                <a:solidFill>
                  <a:srgbClr val="741600"/>
                </a:solidFill>
              </a:rPr>
              <a:t>Alfama is the oldest district of Lisbon, spreading on the slope between the São Jorge Castle and the Tejo river. Its name comes from the Arabic Al-hamma, meaning fountains or baths. It contains many important historical attractions, with many Fado bars and restaurants</a:t>
            </a:r>
          </a:p>
        </p:txBody>
      </p:sp>
    </p:spTree>
  </p:cSld>
  <p:clrMapOvr>
    <a:masterClrMapping/>
  </p:clrMapOvr>
  <p:transition spd="slow" advTm="27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teresting-mix-of-architecture-in-Lisbon.-15.10.11.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8195" name="Rectangle 3"/>
          <p:cNvSpPr>
            <a:spLocks noChangeArrowheads="1"/>
          </p:cNvSpPr>
          <p:nvPr/>
        </p:nvSpPr>
        <p:spPr bwMode="auto">
          <a:xfrm>
            <a:off x="6983413" y="3019425"/>
            <a:ext cx="2160587" cy="2124075"/>
          </a:xfrm>
          <a:prstGeom prst="rect">
            <a:avLst/>
          </a:prstGeom>
          <a:noFill/>
          <a:ln w="9525">
            <a:noFill/>
            <a:miter lim="800000"/>
            <a:headEnd/>
            <a:tailEnd/>
          </a:ln>
        </p:spPr>
        <p:txBody>
          <a:bodyPr>
            <a:spAutoFit/>
          </a:bodyPr>
          <a:lstStyle/>
          <a:p>
            <a:pPr algn="ctr"/>
            <a:r>
              <a:rPr lang="en-US" sz="1200">
                <a:solidFill>
                  <a:srgbClr val="741600"/>
                </a:solidFill>
              </a:rPr>
              <a:t>The Casa dos Bicos (House of the Spikes:  a total of 1125) is a historical house built in the early 16th century in the Alfama neighbourhood, with a curious façade of Renaissance and Manueline influence. It has survived the disastrous 1755 Lisbon Earthquake that destroyed much of the city.</a:t>
            </a:r>
          </a:p>
        </p:txBody>
      </p:sp>
      <p:pic>
        <p:nvPicPr>
          <p:cNvPr id="4" name="Picture 3" descr="IMG_2780 Lisbon Casa dos Bicos House of Spikes (a total of 1125)Rua dos Bacalhoeiros, Alfama.JPG"/>
          <p:cNvPicPr>
            <a:picLocks noChangeAspect="1"/>
          </p:cNvPicPr>
          <p:nvPr/>
        </p:nvPicPr>
        <p:blipFill>
          <a:blip r:embed="rId3" cstate="print">
            <a:lum bright="-4000" contrast="44000"/>
            <a:grayscl/>
          </a:blip>
          <a:srcRect l="7060" r="75942" b="60264"/>
          <a:stretch>
            <a:fillRect/>
          </a:stretch>
        </p:blipFill>
        <p:spPr>
          <a:xfrm>
            <a:off x="6948488" y="71438"/>
            <a:ext cx="2124075" cy="27876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IMG_1807 a 16th century palace that belonged to Afonso de Albuquerque.JPG"/>
          <p:cNvPicPr>
            <a:picLocks noChangeAspect="1"/>
          </p:cNvPicPr>
          <p:nvPr/>
        </p:nvPicPr>
        <p:blipFill>
          <a:blip r:embed="rId2" cstate="print"/>
          <a:srcRect/>
          <a:stretch>
            <a:fillRect/>
          </a:stretch>
        </p:blipFill>
        <p:spPr bwMode="auto">
          <a:xfrm>
            <a:off x="0" y="-20638"/>
            <a:ext cx="9144000" cy="5164138"/>
          </a:xfrm>
          <a:prstGeom prst="rect">
            <a:avLst/>
          </a:prstGeom>
          <a:noFill/>
          <a:ln w="9525">
            <a:noFill/>
            <a:miter lim="800000"/>
            <a:headEnd/>
            <a:tailEnd/>
          </a:ln>
        </p:spPr>
      </p:pic>
      <p:pic>
        <p:nvPicPr>
          <p:cNvPr id="3" name="Picture 2" descr="IMG_1808 Casa dos Bicos House of Spikes (a total of 1125)Rua dos Bacalhoeiros, Alfama.JPG"/>
          <p:cNvPicPr>
            <a:picLocks noChangeAspect="1"/>
          </p:cNvPicPr>
          <p:nvPr/>
        </p:nvPicPr>
        <p:blipFill>
          <a:blip r:embed="rId3" cstate="print"/>
          <a:srcRect/>
          <a:stretch>
            <a:fillRect/>
          </a:stretch>
        </p:blipFill>
        <p:spPr bwMode="auto">
          <a:xfrm>
            <a:off x="0" y="9525"/>
            <a:ext cx="9144000" cy="5133975"/>
          </a:xfrm>
          <a:prstGeom prst="rect">
            <a:avLst/>
          </a:prstGeom>
          <a:noFill/>
          <a:ln w="9525">
            <a:noFill/>
            <a:miter lim="800000"/>
            <a:headEnd/>
            <a:tailEnd/>
          </a:ln>
        </p:spPr>
      </p:pic>
    </p:spTree>
  </p:cSld>
  <p:clrMapOvr>
    <a:masterClrMapping/>
  </p:clrMapOvr>
  <p:transition spd="slow" advTm="1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40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jose-saramago-museum.jpg"/>
          <p:cNvPicPr>
            <a:picLocks noChangeAspect="1"/>
          </p:cNvPicPr>
          <p:nvPr/>
        </p:nvPicPr>
        <p:blipFill>
          <a:blip r:embed="rId2" cstate="print"/>
          <a:stretch>
            <a:fillRect/>
          </a:stretch>
        </p:blipFill>
        <p:spPr>
          <a:xfrm>
            <a:off x="5945188" y="0"/>
            <a:ext cx="3198812" cy="2139950"/>
          </a:xfrm>
          <a:prstGeom prst="rect">
            <a:avLst/>
          </a:prstGeom>
          <a:ln>
            <a:noFill/>
          </a:ln>
          <a:effectLst>
            <a:outerShdw blurRad="292100" dist="139700" dir="2700000" algn="tl" rotWithShape="0">
              <a:srgbClr val="333333">
                <a:alpha val="65000"/>
              </a:srgbClr>
            </a:outerShdw>
          </a:effectLst>
        </p:spPr>
      </p:pic>
      <p:pic>
        <p:nvPicPr>
          <p:cNvPr id="3" name="Picture 2" descr="IMG_2777 Lisbon Casa dos Bicos House of Spikes (a total of 1125)Rua dos Bacalhoeiros, Alfama.JPG"/>
          <p:cNvPicPr>
            <a:picLocks noChangeAspect="1"/>
          </p:cNvPicPr>
          <p:nvPr/>
        </p:nvPicPr>
        <p:blipFill>
          <a:blip r:embed="rId3" cstate="print"/>
          <a:stretch>
            <a:fillRect/>
          </a:stretch>
        </p:blipFill>
        <p:spPr>
          <a:xfrm>
            <a:off x="0" y="0"/>
            <a:ext cx="2890838" cy="5143500"/>
          </a:xfrm>
          <a:prstGeom prst="rect">
            <a:avLst/>
          </a:prstGeom>
          <a:ln>
            <a:noFill/>
          </a:ln>
          <a:effectLst>
            <a:outerShdw blurRad="292100" dist="139700" dir="2700000" algn="tl" rotWithShape="0">
              <a:srgbClr val="333333">
                <a:alpha val="65000"/>
              </a:srgbClr>
            </a:outerShdw>
          </a:effectLst>
        </p:spPr>
      </p:pic>
      <p:pic>
        <p:nvPicPr>
          <p:cNvPr id="4" name="Picture 3" descr="IMG_2781 Lisbon Casa dos Bicos House of Spikes (a total of 1125)Rua dos Bacalhoeiros, Alfama.JPG"/>
          <p:cNvPicPr>
            <a:picLocks noChangeAspect="1"/>
          </p:cNvPicPr>
          <p:nvPr/>
        </p:nvPicPr>
        <p:blipFill>
          <a:blip r:embed="rId4" cstate="print"/>
          <a:stretch>
            <a:fillRect/>
          </a:stretch>
        </p:blipFill>
        <p:spPr>
          <a:xfrm>
            <a:off x="2978150" y="0"/>
            <a:ext cx="2889250" cy="5143500"/>
          </a:xfrm>
          <a:prstGeom prst="rect">
            <a:avLst/>
          </a:prstGeom>
          <a:ln>
            <a:noFill/>
          </a:ln>
          <a:effectLst>
            <a:outerShdw blurRad="292100" dist="139700" dir="2700000" algn="tl" rotWithShape="0">
              <a:srgbClr val="333333">
                <a:alpha val="65000"/>
              </a:srgbClr>
            </a:outerShdw>
          </a:effectLst>
        </p:spPr>
      </p:pic>
      <p:pic>
        <p:nvPicPr>
          <p:cNvPr id="5" name="Picture 4" descr="IMG_2779 Lisbon Casa dos Bicos House of Spikes (a total of 1125)Rua dos Bacalhoeiros, Alfama.JPG"/>
          <p:cNvPicPr>
            <a:picLocks noChangeAspect="1"/>
          </p:cNvPicPr>
          <p:nvPr/>
        </p:nvPicPr>
        <p:blipFill>
          <a:blip r:embed="rId5" cstate="print"/>
          <a:srcRect r="38204"/>
          <a:stretch>
            <a:fillRect/>
          </a:stretch>
        </p:blipFill>
        <p:spPr>
          <a:xfrm>
            <a:off x="5940425" y="2227263"/>
            <a:ext cx="3203575" cy="291623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2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out)">
                                      <p:cBhvr>
                                        <p:cTn id="13" dur="2000"/>
                                        <p:tgtEl>
                                          <p:spTgt spid="2"/>
                                        </p:tgtEl>
                                      </p:cBhvr>
                                    </p:animEffect>
                                  </p:childTnLst>
                                </p:cTn>
                              </p:par>
                              <p:par>
                                <p:cTn id="14" presetID="8"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out)">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IMG_2780 Lisbon Casa dos Bicos House of Spikes (a total of 1125)Rua dos Bacalhoeiros, Alfam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IMG_2774 Lisbon the silk floss tree (Ceiba speciosa, formerly Chorisia specios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IMG_2775 Lisbon the silk floss tree (Ceiba speciosa, formerly Chorisia specios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
        <p:nvSpPr>
          <p:cNvPr id="13315" name="Rectangle 3"/>
          <p:cNvSpPr>
            <a:spLocks noChangeArrowheads="1"/>
          </p:cNvSpPr>
          <p:nvPr/>
        </p:nvSpPr>
        <p:spPr bwMode="auto">
          <a:xfrm>
            <a:off x="0" y="4497388"/>
            <a:ext cx="2232025" cy="646112"/>
          </a:xfrm>
          <a:prstGeom prst="rect">
            <a:avLst/>
          </a:prstGeom>
          <a:noFill/>
          <a:ln w="9525">
            <a:noFill/>
            <a:miter lim="800000"/>
            <a:headEnd/>
            <a:tailEnd/>
          </a:ln>
        </p:spPr>
        <p:txBody>
          <a:bodyPr>
            <a:spAutoFit/>
          </a:bodyPr>
          <a:lstStyle/>
          <a:p>
            <a:pPr algn="ctr"/>
            <a:r>
              <a:rPr lang="en-US" sz="1200">
                <a:solidFill>
                  <a:schemeClr val="bg1"/>
                </a:solidFill>
              </a:rPr>
              <a:t>The silk floss tree (Ceiba speciosa, formerly Chorisia speciosa)</a:t>
            </a:r>
          </a:p>
        </p:txBody>
      </p:sp>
    </p:spTree>
  </p:cSld>
  <p:clrMapOvr>
    <a:masterClrMapping/>
  </p:clrMapOvr>
  <p:transition spd="slow" advTm="7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IMG_2776 Lisbon the silk floss tree (Ceiba speciosa, formerly Chorisia specios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3" name="Picture 2" descr="IMG_2782 Lisbon Rua dos Bacalhoeiros, Alfama1.JPG"/>
          <p:cNvPicPr>
            <a:picLocks noChangeAspect="1"/>
          </p:cNvPicPr>
          <p:nvPr/>
        </p:nvPicPr>
        <p:blipFill>
          <a:blip r:embed="rId3" cstate="print"/>
          <a:srcRect/>
          <a:stretch>
            <a:fillRect/>
          </a:stretch>
        </p:blipFill>
        <p:spPr bwMode="auto">
          <a:xfrm>
            <a:off x="0" y="0"/>
            <a:ext cx="9159875" cy="5143500"/>
          </a:xfrm>
          <a:prstGeom prst="rect">
            <a:avLst/>
          </a:prstGeom>
          <a:noFill/>
          <a:ln w="9525">
            <a:noFill/>
            <a:miter lim="800000"/>
            <a:headEnd/>
            <a:tailEnd/>
          </a:ln>
        </p:spPr>
      </p:pic>
      <p:pic>
        <p:nvPicPr>
          <p:cNvPr id="4" name="Picture 3" descr="IMG_2782 Lisbon Rua dos Bacalhoeiros, Alfama1a.JPG"/>
          <p:cNvPicPr>
            <a:picLocks noChangeAspect="1"/>
          </p:cNvPicPr>
          <p:nvPr/>
        </p:nvPicPr>
        <p:blipFill>
          <a:blip r:embed="rId4" cstate="print"/>
          <a:srcRect/>
          <a:stretch>
            <a:fillRect/>
          </a:stretch>
        </p:blipFill>
        <p:spPr bwMode="auto">
          <a:xfrm>
            <a:off x="0" y="9525"/>
            <a:ext cx="9144000" cy="5133975"/>
          </a:xfrm>
          <a:prstGeom prst="rect">
            <a:avLst/>
          </a:prstGeom>
          <a:noFill/>
          <a:ln w="9525">
            <a:noFill/>
            <a:miter lim="800000"/>
            <a:headEnd/>
            <a:tailEnd/>
          </a:ln>
        </p:spPr>
      </p:pic>
      <p:pic>
        <p:nvPicPr>
          <p:cNvPr id="5" name="Picture 4" descr="IMG_2782 Lisbon Rua dos Bacalhoeiros, Alfama1a.JPG"/>
          <p:cNvPicPr>
            <a:picLocks noChangeAspect="1"/>
          </p:cNvPicPr>
          <p:nvPr/>
        </p:nvPicPr>
        <p:blipFill>
          <a:blip r:embed="rId5" cstate="print"/>
          <a:srcRect/>
          <a:stretch>
            <a:fillRect/>
          </a:stretch>
        </p:blipFill>
        <p:spPr bwMode="auto">
          <a:xfrm>
            <a:off x="7938" y="9525"/>
            <a:ext cx="9128125" cy="5133975"/>
          </a:xfrm>
          <a:prstGeom prst="rect">
            <a:avLst/>
          </a:prstGeom>
          <a:noFill/>
          <a:ln w="9525">
            <a:noFill/>
            <a:miter lim="800000"/>
            <a:headEnd/>
            <a:tailEnd/>
          </a:ln>
        </p:spPr>
      </p:pic>
    </p:spTree>
  </p:cSld>
  <p:clrMapOvr>
    <a:masterClrMapping/>
  </p:clrMapOvr>
  <p:transition spd="slow" advTm="2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0"/>
                                        <p:tgtEl>
                                          <p:spTgt spid="3"/>
                                        </p:tgtEl>
                                      </p:cBhvr>
                                    </p:animEffect>
                                  </p:childTnLst>
                                </p:cTn>
                              </p:par>
                            </p:childTnLst>
                          </p:cTn>
                        </p:par>
                        <p:par>
                          <p:cTn id="8" fill="hold">
                            <p:stCondLst>
                              <p:cond delay="5000"/>
                            </p:stCondLst>
                            <p:childTnLst>
                              <p:par>
                                <p:cTn id="9" presetID="21" presetClass="exit" presetSubtype="8" fill="hold" nodeType="afterEffect">
                                  <p:stCondLst>
                                    <p:cond delay="4000"/>
                                  </p:stCondLst>
                                  <p:childTnLst>
                                    <p:animEffect transition="out" filter="wheel(8)">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7" presetClass="exit" presetSubtype="8" fill="hold" nodeType="withEffect">
                                  <p:stCondLst>
                                    <p:cond delay="4000"/>
                                  </p:stCondLst>
                                  <p:childTnLst>
                                    <p:anim calcmode="lin" valueType="num">
                                      <p:cBhvr>
                                        <p:cTn id="13" dur="5000"/>
                                        <p:tgtEl>
                                          <p:spTgt spid="3"/>
                                        </p:tgtEl>
                                        <p:attrNameLst>
                                          <p:attrName>ppt_x</p:attrName>
                                        </p:attrNameLst>
                                      </p:cBhvr>
                                      <p:tavLst>
                                        <p:tav tm="0">
                                          <p:val>
                                            <p:strVal val="ppt_x"/>
                                          </p:val>
                                        </p:tav>
                                        <p:tav tm="100000">
                                          <p:val>
                                            <p:strVal val="ppt_x-ppt_w/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21" presetClass="entr" presetSubtype="8" fill="hold" nodeType="withEffect">
                                  <p:stCondLst>
                                    <p:cond delay="400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5000"/>
                                        <p:tgtEl>
                                          <p:spTgt spid="4"/>
                                        </p:tgtEl>
                                      </p:cBhvr>
                                    </p:animEffect>
                                  </p:childTnLst>
                                </p:cTn>
                              </p:par>
                              <p:par>
                                <p:cTn id="21" presetID="17" presetClass="entr" presetSubtype="2" fill="hold" nodeType="withEffect">
                                  <p:stCondLst>
                                    <p:cond delay="4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ppt_x</p:attrName>
                                        </p:attrNameLst>
                                      </p:cBhvr>
                                      <p:tavLst>
                                        <p:tav tm="0">
                                          <p:val>
                                            <p:strVal val="#ppt_x+#ppt_w/2"/>
                                          </p:val>
                                        </p:tav>
                                        <p:tav tm="100000">
                                          <p:val>
                                            <p:strVal val="#ppt_x"/>
                                          </p:val>
                                        </p:tav>
                                      </p:tavLst>
                                    </p:anim>
                                    <p:anim calcmode="lin" valueType="num">
                                      <p:cBhvr>
                                        <p:cTn id="24" dur="5000" fill="hold"/>
                                        <p:tgtEl>
                                          <p:spTgt spid="4"/>
                                        </p:tgtEl>
                                        <p:attrNameLst>
                                          <p:attrName>ppt_y</p:attrName>
                                        </p:attrNameLst>
                                      </p:cBhvr>
                                      <p:tavLst>
                                        <p:tav tm="0">
                                          <p:val>
                                            <p:strVal val="#ppt_y"/>
                                          </p:val>
                                        </p:tav>
                                        <p:tav tm="100000">
                                          <p:val>
                                            <p:strVal val="#ppt_y"/>
                                          </p:val>
                                        </p:tav>
                                      </p:tavLst>
                                    </p:anim>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childTnLst>
                          </p:cTn>
                        </p:par>
                        <p:par>
                          <p:cTn id="27" fill="hold">
                            <p:stCondLst>
                              <p:cond delay="14000"/>
                            </p:stCondLst>
                            <p:childTnLst>
                              <p:par>
                                <p:cTn id="28" presetID="21" presetClass="exit" presetSubtype="8" fill="hold" nodeType="afterEffect">
                                  <p:stCondLst>
                                    <p:cond delay="4000"/>
                                  </p:stCondLst>
                                  <p:childTnLst>
                                    <p:animEffect transition="out" filter="wheel(8)">
                                      <p:cBhvr>
                                        <p:cTn id="29" dur="5000"/>
                                        <p:tgtEl>
                                          <p:spTgt spid="4"/>
                                        </p:tgtEl>
                                      </p:cBhvr>
                                    </p:animEffect>
                                    <p:set>
                                      <p:cBhvr>
                                        <p:cTn id="30" dur="1" fill="hold">
                                          <p:stCondLst>
                                            <p:cond delay="4999"/>
                                          </p:stCondLst>
                                        </p:cTn>
                                        <p:tgtEl>
                                          <p:spTgt spid="4"/>
                                        </p:tgtEl>
                                        <p:attrNameLst>
                                          <p:attrName>style.visibility</p:attrName>
                                        </p:attrNameLst>
                                      </p:cBhvr>
                                      <p:to>
                                        <p:strVal val="hidden"/>
                                      </p:to>
                                    </p:set>
                                  </p:childTnLst>
                                </p:cTn>
                              </p:par>
                              <p:par>
                                <p:cTn id="31" presetID="17" presetClass="exit" presetSubtype="1" fill="hold" nodeType="withEffect">
                                  <p:stCondLst>
                                    <p:cond delay="4000"/>
                                  </p:stCondLst>
                                  <p:childTnLst>
                                    <p:anim calcmode="lin" valueType="num">
                                      <p:cBhvr>
                                        <p:cTn id="32" dur="5000"/>
                                        <p:tgtEl>
                                          <p:spTgt spid="4"/>
                                        </p:tgtEl>
                                        <p:attrNameLst>
                                          <p:attrName>ppt_x</p:attrName>
                                        </p:attrNameLst>
                                      </p:cBhvr>
                                      <p:tavLst>
                                        <p:tav tm="0">
                                          <p:val>
                                            <p:strVal val="ppt_x"/>
                                          </p:val>
                                        </p:tav>
                                        <p:tav tm="100000">
                                          <p:val>
                                            <p:strVal val="ppt_x"/>
                                          </p:val>
                                        </p:tav>
                                      </p:tavLst>
                                    </p:anim>
                                    <p:anim calcmode="lin" valueType="num">
                                      <p:cBhvr>
                                        <p:cTn id="33" dur="5000"/>
                                        <p:tgtEl>
                                          <p:spTgt spid="4"/>
                                        </p:tgtEl>
                                        <p:attrNameLst>
                                          <p:attrName>ppt_y</p:attrName>
                                        </p:attrNameLst>
                                      </p:cBhvr>
                                      <p:tavLst>
                                        <p:tav tm="0">
                                          <p:val>
                                            <p:strVal val="ppt_y"/>
                                          </p:val>
                                        </p:tav>
                                        <p:tav tm="100000">
                                          <p:val>
                                            <p:strVal val="ppt_y-ppt_h/2"/>
                                          </p:val>
                                        </p:tav>
                                      </p:tavLst>
                                    </p:anim>
                                    <p:anim calcmode="lin" valueType="num">
                                      <p:cBhvr>
                                        <p:cTn id="34" dur="5000"/>
                                        <p:tgtEl>
                                          <p:spTgt spid="4"/>
                                        </p:tgtEl>
                                        <p:attrNameLst>
                                          <p:attrName>ppt_w</p:attrName>
                                        </p:attrNameLst>
                                      </p:cBhvr>
                                      <p:tavLst>
                                        <p:tav tm="0">
                                          <p:val>
                                            <p:strVal val="ppt_w"/>
                                          </p:val>
                                        </p:tav>
                                        <p:tav tm="100000">
                                          <p:val>
                                            <p:strVal val="ppt_w"/>
                                          </p:val>
                                        </p:tav>
                                      </p:tavLst>
                                    </p:anim>
                                    <p:anim calcmode="lin" valueType="num">
                                      <p:cBhvr>
                                        <p:cTn id="35" dur="5000"/>
                                        <p:tgtEl>
                                          <p:spTgt spid="4"/>
                                        </p:tgtEl>
                                        <p:attrNameLst>
                                          <p:attrName>ppt_h</p:attrName>
                                        </p:attrNameLst>
                                      </p:cBhvr>
                                      <p:tavLst>
                                        <p:tav tm="0">
                                          <p:val>
                                            <p:strVal val="ppt_h"/>
                                          </p:val>
                                        </p:tav>
                                        <p:tav tm="100000">
                                          <p:val>
                                            <p:fltVal val="0"/>
                                          </p:val>
                                        </p:tav>
                                      </p:tavLst>
                                    </p:anim>
                                    <p:set>
                                      <p:cBhvr>
                                        <p:cTn id="36" dur="1" fill="hold">
                                          <p:stCondLst>
                                            <p:cond delay="4999"/>
                                          </p:stCondLst>
                                        </p:cTn>
                                        <p:tgtEl>
                                          <p:spTgt spid="4"/>
                                        </p:tgtEl>
                                        <p:attrNameLst>
                                          <p:attrName>style.visibility</p:attrName>
                                        </p:attrNameLst>
                                      </p:cBhvr>
                                      <p:to>
                                        <p:strVal val="hidden"/>
                                      </p:to>
                                    </p:set>
                                  </p:childTnLst>
                                </p:cTn>
                              </p:par>
                              <p:par>
                                <p:cTn id="37" presetID="21" presetClass="entr" presetSubtype="8" fill="hold" nodeType="withEffect">
                                  <p:stCondLst>
                                    <p:cond delay="4000"/>
                                  </p:stCondLst>
                                  <p:childTnLst>
                                    <p:set>
                                      <p:cBhvr>
                                        <p:cTn id="38" dur="1" fill="hold">
                                          <p:stCondLst>
                                            <p:cond delay="0"/>
                                          </p:stCondLst>
                                        </p:cTn>
                                        <p:tgtEl>
                                          <p:spTgt spid="5"/>
                                        </p:tgtEl>
                                        <p:attrNameLst>
                                          <p:attrName>style.visibility</p:attrName>
                                        </p:attrNameLst>
                                      </p:cBhvr>
                                      <p:to>
                                        <p:strVal val="visible"/>
                                      </p:to>
                                    </p:set>
                                    <p:animEffect transition="in" filter="wheel(8)">
                                      <p:cBhvr>
                                        <p:cTn id="39" dur="5000"/>
                                        <p:tgtEl>
                                          <p:spTgt spid="5"/>
                                        </p:tgtEl>
                                      </p:cBhvr>
                                    </p:animEffect>
                                  </p:childTnLst>
                                </p:cTn>
                              </p:par>
                              <p:par>
                                <p:cTn id="40" presetID="17" presetClass="entr" presetSubtype="4" fill="hold" nodeType="withEffect">
                                  <p:stCondLst>
                                    <p:cond delay="400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0" fill="hold"/>
                                        <p:tgtEl>
                                          <p:spTgt spid="5"/>
                                        </p:tgtEl>
                                        <p:attrNameLst>
                                          <p:attrName>ppt_x</p:attrName>
                                        </p:attrNameLst>
                                      </p:cBhvr>
                                      <p:tavLst>
                                        <p:tav tm="0">
                                          <p:val>
                                            <p:strVal val="#ppt_x"/>
                                          </p:val>
                                        </p:tav>
                                        <p:tav tm="100000">
                                          <p:val>
                                            <p:strVal val="#ppt_x"/>
                                          </p:val>
                                        </p:tav>
                                      </p:tavLst>
                                    </p:anim>
                                    <p:anim calcmode="lin" valueType="num">
                                      <p:cBhvr>
                                        <p:cTn id="43" dur="5000" fill="hold"/>
                                        <p:tgtEl>
                                          <p:spTgt spid="5"/>
                                        </p:tgtEl>
                                        <p:attrNameLst>
                                          <p:attrName>ppt_y</p:attrName>
                                        </p:attrNameLst>
                                      </p:cBhvr>
                                      <p:tavLst>
                                        <p:tav tm="0">
                                          <p:val>
                                            <p:strVal val="#ppt_y+#ppt_h/2"/>
                                          </p:val>
                                        </p:tav>
                                        <p:tav tm="100000">
                                          <p:val>
                                            <p:strVal val="#ppt_y"/>
                                          </p:val>
                                        </p:tav>
                                      </p:tavLst>
                                    </p:anim>
                                    <p:anim calcmode="lin" valueType="num">
                                      <p:cBhvr>
                                        <p:cTn id="44" dur="5000" fill="hold"/>
                                        <p:tgtEl>
                                          <p:spTgt spid="5"/>
                                        </p:tgtEl>
                                        <p:attrNameLst>
                                          <p:attrName>ppt_w</p:attrName>
                                        </p:attrNameLst>
                                      </p:cBhvr>
                                      <p:tavLst>
                                        <p:tav tm="0">
                                          <p:val>
                                            <p:strVal val="#ppt_w"/>
                                          </p:val>
                                        </p:tav>
                                        <p:tav tm="100000">
                                          <p:val>
                                            <p:strVal val="#ppt_w"/>
                                          </p:val>
                                        </p:tav>
                                      </p:tavLst>
                                    </p:anim>
                                    <p:anim calcmode="lin" valueType="num">
                                      <p:cBhvr>
                                        <p:cTn id="45"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784 Lisbon Rua dos Bacalhoeiros, Alfama.JPG"/>
          <p:cNvPicPr>
            <a:picLocks noChangeAspect="1"/>
          </p:cNvPicPr>
          <p:nvPr/>
        </p:nvPicPr>
        <p:blipFill>
          <a:blip r:embed="rId2" cstate="print"/>
          <a:stretch>
            <a:fillRect/>
          </a:stretch>
        </p:blipFill>
        <p:spPr>
          <a:xfrm>
            <a:off x="0" y="-44450"/>
            <a:ext cx="2916238" cy="5187950"/>
          </a:xfrm>
          <a:prstGeom prst="rect">
            <a:avLst/>
          </a:prstGeom>
          <a:ln>
            <a:noFill/>
          </a:ln>
          <a:effectLst>
            <a:outerShdw blurRad="292100" dist="139700" dir="2700000" algn="tl" rotWithShape="0">
              <a:srgbClr val="333333">
                <a:alpha val="65000"/>
              </a:srgbClr>
            </a:outerShdw>
          </a:effectLst>
        </p:spPr>
      </p:pic>
      <p:pic>
        <p:nvPicPr>
          <p:cNvPr id="3" name="Picture 2" descr="IMG_2785 Lisbon Rua dos Bacalhoeiros, Alfama.JPG"/>
          <p:cNvPicPr>
            <a:picLocks noChangeAspect="1"/>
          </p:cNvPicPr>
          <p:nvPr/>
        </p:nvPicPr>
        <p:blipFill>
          <a:blip r:embed="rId3" cstate="print"/>
          <a:stretch>
            <a:fillRect/>
          </a:stretch>
        </p:blipFill>
        <p:spPr>
          <a:xfrm>
            <a:off x="3059113" y="0"/>
            <a:ext cx="2890837" cy="5143500"/>
          </a:xfrm>
          <a:prstGeom prst="rect">
            <a:avLst/>
          </a:prstGeom>
          <a:ln>
            <a:noFill/>
          </a:ln>
          <a:effectLst>
            <a:outerShdw blurRad="292100" dist="139700" dir="2700000" algn="tl" rotWithShape="0">
              <a:srgbClr val="333333">
                <a:alpha val="65000"/>
              </a:srgbClr>
            </a:outerShdw>
          </a:effectLst>
        </p:spPr>
      </p:pic>
      <p:pic>
        <p:nvPicPr>
          <p:cNvPr id="4" name="Picture 3" descr="IMG_2783 Lisbon Rua dos Bacalhoeiros, Alfama.JPG"/>
          <p:cNvPicPr>
            <a:picLocks noChangeAspect="1"/>
          </p:cNvPicPr>
          <p:nvPr/>
        </p:nvPicPr>
        <p:blipFill>
          <a:blip r:embed="rId4" cstate="print"/>
          <a:srcRect/>
          <a:stretch>
            <a:fillRect/>
          </a:stretch>
        </p:blipFill>
        <p:spPr bwMode="auto">
          <a:xfrm>
            <a:off x="6084888" y="0"/>
            <a:ext cx="2889250"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3000"/>
                                        <p:tgtEl>
                                          <p:spTgt spid="2"/>
                                        </p:tgtEl>
                                      </p:cBhvr>
                                    </p:animEffect>
                                  </p:childTnLst>
                                </p:cTn>
                              </p:par>
                              <p:par>
                                <p:cTn id="8" presetID="5"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down)">
                                      <p:cBhvr>
                                        <p:cTn id="10" dur="3000"/>
                                        <p:tgtEl>
                                          <p:spTgt spid="3"/>
                                        </p:tgtEl>
                                      </p:cBhvr>
                                    </p:animEffec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IMG_2783 Lisbon Rua dos Bacalhoeiros, Alfam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IMG_1787 Lisbon Bairro de Alfam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astelo sao george.jpg"/>
          <p:cNvPicPr>
            <a:picLocks noChangeAspect="1"/>
          </p:cNvPicPr>
          <p:nvPr/>
        </p:nvPicPr>
        <p:blipFill>
          <a:blip r:embed="rId2" cstate="print"/>
          <a:stretch>
            <a:fillRect/>
          </a:stretch>
        </p:blipFill>
        <p:spPr>
          <a:xfrm>
            <a:off x="0" y="0"/>
            <a:ext cx="7715250" cy="5143500"/>
          </a:xfrm>
          <a:prstGeom prst="rect">
            <a:avLst/>
          </a:prstGeom>
          <a:ln>
            <a:noFill/>
          </a:ln>
          <a:effectLst>
            <a:outerShdw blurRad="292100" dist="139700" dir="2700000" algn="tl" rotWithShape="0">
              <a:srgbClr val="333333">
                <a:alpha val="65000"/>
              </a:srgbClr>
            </a:outerShdw>
          </a:effectLst>
        </p:spPr>
      </p:pic>
      <p:sp>
        <p:nvSpPr>
          <p:cNvPr id="19459" name="Rectangle 3"/>
          <p:cNvSpPr>
            <a:spLocks noChangeArrowheads="1"/>
          </p:cNvSpPr>
          <p:nvPr/>
        </p:nvSpPr>
        <p:spPr bwMode="auto">
          <a:xfrm>
            <a:off x="7740650" y="2355850"/>
            <a:ext cx="1295400" cy="2678113"/>
          </a:xfrm>
          <a:prstGeom prst="rect">
            <a:avLst/>
          </a:prstGeom>
          <a:noFill/>
          <a:ln w="9525">
            <a:noFill/>
            <a:miter lim="800000"/>
            <a:headEnd/>
            <a:tailEnd/>
          </a:ln>
        </p:spPr>
        <p:txBody>
          <a:bodyPr>
            <a:spAutoFit/>
          </a:bodyPr>
          <a:lstStyle/>
          <a:p>
            <a:pPr algn="ctr"/>
            <a:r>
              <a:rPr lang="en-US" sz="1200">
                <a:solidFill>
                  <a:srgbClr val="741600"/>
                </a:solidFill>
              </a:rPr>
              <a:t>The Castle of São Jorge (Castelo de São Jorge) is a Moorish castle occupying a commanding hilltop overlooking the historic centre of the Portuguese city of Lisbon and Tagus River. </a:t>
            </a:r>
          </a:p>
        </p:txBody>
      </p:sp>
    </p:spTree>
  </p:cSld>
  <p:clrMapOvr>
    <a:masterClrMapping/>
  </p:clrMapOvr>
  <p:transition spd="slow" advTm="17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Castelo_de_S._Jorge_-_Vista_do_Miradouro_da_Graça_(2).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20483" name="Rectangle 3"/>
          <p:cNvSpPr>
            <a:spLocks noChangeArrowheads="1"/>
          </p:cNvSpPr>
          <p:nvPr/>
        </p:nvSpPr>
        <p:spPr bwMode="auto">
          <a:xfrm>
            <a:off x="6948488" y="3292475"/>
            <a:ext cx="2160587" cy="1014413"/>
          </a:xfrm>
          <a:prstGeom prst="rect">
            <a:avLst/>
          </a:prstGeom>
          <a:noFill/>
          <a:ln w="9525">
            <a:noFill/>
            <a:miter lim="800000"/>
            <a:headEnd/>
            <a:tailEnd/>
          </a:ln>
        </p:spPr>
        <p:txBody>
          <a:bodyPr>
            <a:spAutoFit/>
          </a:bodyPr>
          <a:lstStyle/>
          <a:p>
            <a:pPr algn="just"/>
            <a:r>
              <a:rPr lang="en-US" sz="1200">
                <a:solidFill>
                  <a:srgbClr val="741600"/>
                </a:solidFill>
              </a:rPr>
              <a:t>The strongly fortified citadel dates from medieval period of Portuguese history, and is one of the main tourist sites of Lisbon. </a:t>
            </a:r>
          </a:p>
        </p:txBody>
      </p:sp>
      <p:sp>
        <p:nvSpPr>
          <p:cNvPr id="20484" name="Rectangle 3"/>
          <p:cNvSpPr>
            <a:spLocks noChangeArrowheads="1"/>
          </p:cNvSpPr>
          <p:nvPr/>
        </p:nvSpPr>
        <p:spPr bwMode="auto">
          <a:xfrm>
            <a:off x="6948488" y="4681538"/>
            <a:ext cx="2195512" cy="461962"/>
          </a:xfrm>
          <a:prstGeom prst="rect">
            <a:avLst/>
          </a:prstGeom>
          <a:noFill/>
          <a:ln w="9525">
            <a:noFill/>
            <a:miter lim="800000"/>
            <a:headEnd/>
            <a:tailEnd/>
          </a:ln>
        </p:spPr>
        <p:txBody>
          <a:bodyPr>
            <a:spAutoFit/>
          </a:bodyPr>
          <a:lstStyle/>
          <a:p>
            <a:r>
              <a:rPr lang="en-US" sz="1200">
                <a:solidFill>
                  <a:srgbClr val="741600"/>
                </a:solidFill>
              </a:rPr>
              <a:t>The Castle of São Jorge view from Miradouro da Graça </a:t>
            </a:r>
            <a:endParaRPr lang="en-US" sz="1200"/>
          </a:p>
        </p:txBody>
      </p:sp>
    </p:spTree>
  </p:cSld>
  <p:clrMapOvr>
    <a:masterClrMapping/>
  </p:clrMapOvr>
  <p:transition spd="slow" advTm="12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Castelo de San Jorge.jpg"/>
          <p:cNvPicPr>
            <a:picLocks noChangeAspect="1"/>
          </p:cNvPicPr>
          <p:nvPr/>
        </p:nvPicPr>
        <p:blipFill>
          <a:blip r:embed="rId2" cstate="print"/>
          <a:srcRect/>
          <a:stretch>
            <a:fillRect/>
          </a:stretch>
        </p:blipFill>
        <p:spPr bwMode="auto">
          <a:xfrm>
            <a:off x="4763" y="0"/>
            <a:ext cx="91344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ChangeArrowheads="1"/>
          </p:cNvSpPr>
          <p:nvPr/>
        </p:nvSpPr>
        <p:spPr bwMode="auto">
          <a:xfrm>
            <a:off x="6948488" y="987425"/>
            <a:ext cx="2195512" cy="3970338"/>
          </a:xfrm>
          <a:prstGeom prst="rect">
            <a:avLst/>
          </a:prstGeom>
          <a:noFill/>
          <a:ln w="9525">
            <a:noFill/>
            <a:miter lim="800000"/>
            <a:headEnd/>
            <a:tailEnd/>
          </a:ln>
        </p:spPr>
        <p:txBody>
          <a:bodyPr>
            <a:spAutoFit/>
          </a:bodyPr>
          <a:lstStyle/>
          <a:p>
            <a:pPr algn="just"/>
            <a:r>
              <a:rPr lang="en-US" sz="1200">
                <a:solidFill>
                  <a:srgbClr val="741600"/>
                </a:solidFill>
              </a:rPr>
              <a:t>In the context of the Christian Reconquista, the castle and the city of Lisbon was conquered from Moors by Afonso Henriques, assisted by northern European knights during the Second Crusade: the Siege of Lisbon, which took place in 1147, was the only notable success of that failed crusade. </a:t>
            </a:r>
          </a:p>
          <a:p>
            <a:pPr algn="just"/>
            <a:r>
              <a:rPr lang="en-US" sz="1200">
                <a:solidFill>
                  <a:srgbClr val="741600"/>
                </a:solidFill>
              </a:rPr>
              <a:t>When Lisbon became the center of the Kingdom, in 1255, the castle acted as the alcáçova: a fortified residence for Afonso III, in his role as governor. It was extensively renovated around 1300 by King Denis I, transforming the Moorish alcáçova into the Royal Palace of the Alcáçova</a:t>
            </a:r>
          </a:p>
        </p:txBody>
      </p:sp>
      <p:pic>
        <p:nvPicPr>
          <p:cNvPr id="3" name="Picture 2" descr="Lisboa Cidadela do Castelo de São Jorge, Lisboa,.jpg"/>
          <p:cNvPicPr>
            <a:picLocks noChangeAspect="1"/>
          </p:cNvPicPr>
          <p:nvPr/>
        </p:nvPicPr>
        <p:blipFill>
          <a:blip r:embed="rId2" cstate="print"/>
          <a:stretch>
            <a:fillRect/>
          </a:stretch>
        </p:blipFill>
        <p:spPr>
          <a:xfrm>
            <a:off x="0" y="-15875"/>
            <a:ext cx="6875463" cy="51593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5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Lisboa D. Manuel I, o venturoso. Castelo de São Jorge, Lisbo..jpg"/>
          <p:cNvPicPr>
            <a:picLocks noChangeAspect="1"/>
          </p:cNvPicPr>
          <p:nvPr/>
        </p:nvPicPr>
        <p:blipFill>
          <a:blip r:embed="rId2" cstate="print"/>
          <a:srcRect/>
          <a:stretch>
            <a:fillRect/>
          </a:stretch>
        </p:blipFill>
        <p:spPr bwMode="auto">
          <a:xfrm>
            <a:off x="2289175" y="0"/>
            <a:ext cx="6854825" cy="5143500"/>
          </a:xfrm>
          <a:prstGeom prst="rect">
            <a:avLst/>
          </a:prstGeom>
          <a:noFill/>
          <a:ln w="9525">
            <a:noFill/>
            <a:miter lim="800000"/>
            <a:headEnd/>
            <a:tailEnd/>
          </a:ln>
        </p:spPr>
      </p:pic>
      <p:sp>
        <p:nvSpPr>
          <p:cNvPr id="23555" name="Rectangle 3"/>
          <p:cNvSpPr>
            <a:spLocks noChangeArrowheads="1"/>
          </p:cNvSpPr>
          <p:nvPr/>
        </p:nvSpPr>
        <p:spPr bwMode="auto">
          <a:xfrm>
            <a:off x="179388" y="2716213"/>
            <a:ext cx="2033587" cy="2308225"/>
          </a:xfrm>
          <a:prstGeom prst="rect">
            <a:avLst/>
          </a:prstGeom>
          <a:noFill/>
          <a:ln w="9525">
            <a:noFill/>
            <a:miter lim="800000"/>
            <a:headEnd/>
            <a:tailEnd/>
          </a:ln>
        </p:spPr>
        <p:txBody>
          <a:bodyPr>
            <a:spAutoFit/>
          </a:bodyPr>
          <a:lstStyle/>
          <a:p>
            <a:pPr algn="just"/>
            <a:r>
              <a:rPr lang="en-US" sz="1200">
                <a:solidFill>
                  <a:srgbClr val="741600"/>
                </a:solidFill>
              </a:rPr>
              <a:t>As Royal Palace, the castle was the setting for the reception for the navigator and national hero, Vasco da Gama, who had returned from discovering a maritime route to India: King Manuel I received him at the castle in 1498. </a:t>
            </a:r>
          </a:p>
          <a:p>
            <a:pPr algn="just"/>
            <a:endParaRPr lang="en-US" sz="1200">
              <a:solidFill>
                <a:srgbClr val="741600"/>
              </a:solidFill>
            </a:endParaRPr>
          </a:p>
          <a:p>
            <a:pPr algn="r"/>
            <a:r>
              <a:rPr lang="pt-BR" sz="1200">
                <a:solidFill>
                  <a:srgbClr val="741600"/>
                </a:solidFill>
              </a:rPr>
              <a:t>D. Manuel I</a:t>
            </a:r>
            <a:endParaRPr lang="en-US" sz="1200">
              <a:solidFill>
                <a:srgbClr val="741600"/>
              </a:solidFill>
            </a:endParaRPr>
          </a:p>
        </p:txBody>
      </p:sp>
    </p:spTree>
  </p:cSld>
  <p:clrMapOvr>
    <a:masterClrMapping/>
  </p:clrMapOvr>
  <p:transition spd="slow" advTm="14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a Entrada do Castelo de São Jorge, Lisboa8.jpg"/>
          <p:cNvPicPr>
            <a:picLocks noChangeAspect="1"/>
          </p:cNvPicPr>
          <p:nvPr/>
        </p:nvPicPr>
        <p:blipFill>
          <a:blip r:embed="rId2" cstate="print"/>
          <a:srcRect r="2846"/>
          <a:stretch>
            <a:fillRect/>
          </a:stretch>
        </p:blipFill>
        <p:spPr>
          <a:xfrm>
            <a:off x="0" y="0"/>
            <a:ext cx="6659563" cy="5143500"/>
          </a:xfrm>
          <a:prstGeom prst="rect">
            <a:avLst/>
          </a:prstGeom>
          <a:ln>
            <a:noFill/>
          </a:ln>
          <a:effectLst>
            <a:outerShdw blurRad="292100" dist="139700" dir="2700000" algn="tl" rotWithShape="0">
              <a:srgbClr val="333333">
                <a:alpha val="65000"/>
              </a:srgbClr>
            </a:outerShdw>
          </a:effectLst>
        </p:spPr>
      </p:pic>
      <p:pic>
        <p:nvPicPr>
          <p:cNvPr id="3" name="Picture 2" descr="Lisboa Entrada do Castelo de São Jorge, Lisboa9.jpg"/>
          <p:cNvPicPr>
            <a:picLocks noChangeAspect="1"/>
          </p:cNvPicPr>
          <p:nvPr/>
        </p:nvPicPr>
        <p:blipFill>
          <a:blip r:embed="rId3" cstate="print"/>
          <a:srcRect r="11479"/>
          <a:stretch>
            <a:fillRect/>
          </a:stretch>
        </p:blipFill>
        <p:spPr>
          <a:xfrm>
            <a:off x="6732588" y="0"/>
            <a:ext cx="2411412" cy="3632200"/>
          </a:xfrm>
          <a:prstGeom prst="rect">
            <a:avLst/>
          </a:prstGeom>
          <a:ln>
            <a:noFill/>
          </a:ln>
          <a:effectLst>
            <a:outerShdw blurRad="292100" dist="139700" dir="2700000" algn="tl" rotWithShape="0">
              <a:srgbClr val="333333">
                <a:alpha val="65000"/>
              </a:srgbClr>
            </a:outerShdw>
          </a:effectLst>
        </p:spPr>
      </p:pic>
      <p:sp>
        <p:nvSpPr>
          <p:cNvPr id="24580" name="Rectangle 3"/>
          <p:cNvSpPr>
            <a:spLocks noChangeArrowheads="1"/>
          </p:cNvSpPr>
          <p:nvPr/>
        </p:nvSpPr>
        <p:spPr bwMode="auto">
          <a:xfrm>
            <a:off x="6804025" y="3940175"/>
            <a:ext cx="2160588" cy="461963"/>
          </a:xfrm>
          <a:prstGeom prst="rect">
            <a:avLst/>
          </a:prstGeom>
          <a:noFill/>
          <a:ln w="9525">
            <a:noFill/>
            <a:miter lim="800000"/>
            <a:headEnd/>
            <a:tailEnd/>
          </a:ln>
        </p:spPr>
        <p:txBody>
          <a:bodyPr>
            <a:spAutoFit/>
          </a:bodyPr>
          <a:lstStyle/>
          <a:p>
            <a:pPr algn="just"/>
            <a:r>
              <a:rPr lang="pt-BR" sz="1200">
                <a:solidFill>
                  <a:srgbClr val="741600"/>
                </a:solidFill>
              </a:rPr>
              <a:t> Entrada do Castelo de São Jorge</a:t>
            </a:r>
            <a:endParaRPr lang="en-US" sz="1200">
              <a:solidFill>
                <a:srgbClr val="741600"/>
              </a:solidFill>
            </a:endParaRPr>
          </a:p>
        </p:txBody>
      </p:sp>
    </p:spTree>
  </p:cSld>
  <p:clrMapOvr>
    <a:masterClrMapping/>
  </p:clrMapOvr>
  <p:transition spd="slow" advTm="8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a Entrada do Castelo de São Jorge, Lisboa6.jpg"/>
          <p:cNvPicPr>
            <a:picLocks noChangeAspect="1"/>
          </p:cNvPicPr>
          <p:nvPr/>
        </p:nvPicPr>
        <p:blipFill>
          <a:blip r:embed="rId2" cstate="print"/>
          <a:stretch>
            <a:fillRect/>
          </a:stretch>
        </p:blipFill>
        <p:spPr>
          <a:xfrm>
            <a:off x="0" y="0"/>
            <a:ext cx="6854825" cy="5143500"/>
          </a:xfrm>
          <a:prstGeom prst="rect">
            <a:avLst/>
          </a:prstGeom>
          <a:ln>
            <a:noFill/>
          </a:ln>
          <a:effectLst>
            <a:outerShdw blurRad="292100" dist="139700" dir="2700000" algn="tl" rotWithShape="0">
              <a:srgbClr val="333333">
                <a:alpha val="65000"/>
              </a:srgbClr>
            </a:outerShdw>
          </a:effectLst>
        </p:spPr>
      </p:pic>
      <p:pic>
        <p:nvPicPr>
          <p:cNvPr id="3" name="Picture 2" descr="lisbon Statue_King_Afonso_Henriques_PortugalLisbon.JPG"/>
          <p:cNvPicPr>
            <a:picLocks noChangeAspect="1"/>
          </p:cNvPicPr>
          <p:nvPr/>
        </p:nvPicPr>
        <p:blipFill>
          <a:blip r:embed="rId3" cstate="print"/>
          <a:stretch>
            <a:fillRect/>
          </a:stretch>
        </p:blipFill>
        <p:spPr>
          <a:xfrm>
            <a:off x="6945313" y="0"/>
            <a:ext cx="2198687" cy="4227513"/>
          </a:xfrm>
          <a:prstGeom prst="rect">
            <a:avLst/>
          </a:prstGeom>
          <a:ln>
            <a:noFill/>
          </a:ln>
          <a:effectLst>
            <a:outerShdw blurRad="292100" dist="139700" dir="2700000" algn="tl" rotWithShape="0">
              <a:srgbClr val="333333">
                <a:alpha val="65000"/>
              </a:srgbClr>
            </a:outerShdw>
          </a:effectLst>
        </p:spPr>
      </p:pic>
      <p:sp>
        <p:nvSpPr>
          <p:cNvPr id="25604" name="Rectangle 3"/>
          <p:cNvSpPr>
            <a:spLocks noChangeArrowheads="1"/>
          </p:cNvSpPr>
          <p:nvPr/>
        </p:nvSpPr>
        <p:spPr bwMode="auto">
          <a:xfrm>
            <a:off x="7110413" y="4516438"/>
            <a:ext cx="2033587" cy="277812"/>
          </a:xfrm>
          <a:prstGeom prst="rect">
            <a:avLst/>
          </a:prstGeom>
          <a:noFill/>
          <a:ln w="9525">
            <a:noFill/>
            <a:miter lim="800000"/>
            <a:headEnd/>
            <a:tailEnd/>
          </a:ln>
        </p:spPr>
        <p:txBody>
          <a:bodyPr>
            <a:spAutoFit/>
          </a:bodyPr>
          <a:lstStyle/>
          <a:p>
            <a:pPr algn="just"/>
            <a:r>
              <a:rPr lang="en-US" sz="1200">
                <a:solidFill>
                  <a:srgbClr val="741600"/>
                </a:solidFill>
              </a:rPr>
              <a:t>King Afonso Henriques</a:t>
            </a:r>
          </a:p>
        </p:txBody>
      </p:sp>
    </p:spTree>
  </p:cSld>
  <p:clrMapOvr>
    <a:masterClrMapping/>
  </p:clrMapOvr>
  <p:transition spd="slow" advTm="7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aint-George-Castelo-Sao-Jorge-alfonso henriques.jpg"/>
          <p:cNvPicPr>
            <a:picLocks noChangeAspect="1"/>
          </p:cNvPicPr>
          <p:nvPr/>
        </p:nvPicPr>
        <p:blipFill>
          <a:blip r:embed="rId2" cstate="print"/>
          <a:srcRect r="3881"/>
          <a:stretch>
            <a:fillRect/>
          </a:stretch>
        </p:blipFill>
        <p:spPr>
          <a:xfrm>
            <a:off x="0" y="0"/>
            <a:ext cx="3708400" cy="5143500"/>
          </a:xfrm>
          <a:prstGeom prst="rect">
            <a:avLst/>
          </a:prstGeom>
          <a:ln>
            <a:noFill/>
          </a:ln>
          <a:effectLst>
            <a:outerShdw blurRad="292100" dist="139700" dir="2700000" algn="tl" rotWithShape="0">
              <a:srgbClr val="333333">
                <a:alpha val="65000"/>
              </a:srgbClr>
            </a:outerShdw>
          </a:effectLst>
        </p:spPr>
      </p:pic>
      <p:pic>
        <p:nvPicPr>
          <p:cNvPr id="26627" name="Picture 3" descr="lisbon alfonso henriquesstatue of Afonso Henriques, the Portuguese monarch who took the castle from the Moors.JPG"/>
          <p:cNvPicPr>
            <a:picLocks noChangeAspect="1"/>
          </p:cNvPicPr>
          <p:nvPr/>
        </p:nvPicPr>
        <p:blipFill>
          <a:blip r:embed="rId3" cstate="print"/>
          <a:srcRect l="8971" r="14120"/>
          <a:stretch>
            <a:fillRect/>
          </a:stretch>
        </p:blipFill>
        <p:spPr bwMode="auto">
          <a:xfrm>
            <a:off x="3851275" y="0"/>
            <a:ext cx="5292725" cy="5143500"/>
          </a:xfrm>
          <a:prstGeom prst="rect">
            <a:avLst/>
          </a:prstGeom>
          <a:noFill/>
          <a:ln w="9525">
            <a:noFill/>
            <a:miter lim="800000"/>
            <a:headEnd/>
            <a:tailEnd/>
          </a:ln>
        </p:spPr>
      </p:pic>
      <p:sp>
        <p:nvSpPr>
          <p:cNvPr id="26628" name="Rectangle 4"/>
          <p:cNvSpPr>
            <a:spLocks noChangeArrowheads="1"/>
          </p:cNvSpPr>
          <p:nvPr/>
        </p:nvSpPr>
        <p:spPr bwMode="auto">
          <a:xfrm>
            <a:off x="0" y="4867275"/>
            <a:ext cx="6840538" cy="276225"/>
          </a:xfrm>
          <a:prstGeom prst="rect">
            <a:avLst/>
          </a:prstGeom>
          <a:noFill/>
          <a:ln w="9525">
            <a:noFill/>
            <a:miter lim="800000"/>
            <a:headEnd/>
            <a:tailEnd/>
          </a:ln>
        </p:spPr>
        <p:txBody>
          <a:bodyPr>
            <a:spAutoFit/>
          </a:bodyPr>
          <a:lstStyle/>
          <a:p>
            <a:pPr algn="just"/>
            <a:r>
              <a:rPr lang="en-US" sz="1200">
                <a:solidFill>
                  <a:schemeClr val="bg1"/>
                </a:solidFill>
              </a:rPr>
              <a:t>King Afonso Henriques, the Portuguese monarch who took the castle from the Moors</a:t>
            </a:r>
          </a:p>
        </p:txBody>
      </p:sp>
    </p:spTree>
  </p:cSld>
  <p:clrMapOvr>
    <a:masterClrMapping/>
  </p:clrMapOvr>
  <p:transition spd="slow" advTm="8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0106 Lisboa Alfama.JPG"/>
          <p:cNvPicPr>
            <a:picLocks noChangeAspect="1"/>
          </p:cNvPicPr>
          <p:nvPr/>
        </p:nvPicPr>
        <p:blipFill>
          <a:blip r:embed="rId2" cstate="print"/>
          <a:stretch>
            <a:fillRect/>
          </a:stretch>
        </p:blipFill>
        <p:spPr>
          <a:xfrm>
            <a:off x="0" y="0"/>
            <a:ext cx="2890838" cy="5143500"/>
          </a:xfrm>
          <a:prstGeom prst="rect">
            <a:avLst/>
          </a:prstGeom>
          <a:ln>
            <a:noFill/>
          </a:ln>
          <a:effectLst>
            <a:outerShdw blurRad="292100" dist="139700" dir="2700000" algn="tl" rotWithShape="0">
              <a:srgbClr val="333333">
                <a:alpha val="65000"/>
              </a:srgbClr>
            </a:outerShdw>
          </a:effectLst>
        </p:spPr>
      </p:pic>
      <p:pic>
        <p:nvPicPr>
          <p:cNvPr id="3" name="Picture 2" descr="IMG_0106 Lisboa Alfama.JPG"/>
          <p:cNvPicPr>
            <a:picLocks noChangeAspect="1"/>
          </p:cNvPicPr>
          <p:nvPr/>
        </p:nvPicPr>
        <p:blipFill>
          <a:blip r:embed="rId3" cstate="print"/>
          <a:stretch>
            <a:fillRect/>
          </a:stretch>
        </p:blipFill>
        <p:spPr>
          <a:xfrm>
            <a:off x="3132138" y="0"/>
            <a:ext cx="2890837" cy="5143500"/>
          </a:xfrm>
          <a:prstGeom prst="rect">
            <a:avLst/>
          </a:prstGeom>
          <a:ln>
            <a:noFill/>
          </a:ln>
          <a:effectLst>
            <a:outerShdw blurRad="292100" dist="139700" dir="2700000" algn="tl" rotWithShape="0">
              <a:srgbClr val="333333">
                <a:alpha val="65000"/>
              </a:srgbClr>
            </a:outerShdw>
          </a:effectLst>
        </p:spPr>
      </p:pic>
      <p:pic>
        <p:nvPicPr>
          <p:cNvPr id="4" name="Picture 3" descr="IMG_0106 Lisboa Alfama.JPG"/>
          <p:cNvPicPr>
            <a:picLocks noChangeAspect="1"/>
          </p:cNvPicPr>
          <p:nvPr/>
        </p:nvPicPr>
        <p:blipFill>
          <a:blip r:embed="rId4" cstate="print"/>
          <a:stretch>
            <a:fillRect/>
          </a:stretch>
        </p:blipFill>
        <p:spPr>
          <a:xfrm>
            <a:off x="6253163" y="0"/>
            <a:ext cx="2890837"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IMG_0111 Lisboa Alfam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image01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0103 Lisboa Alfama.JPG"/>
          <p:cNvPicPr>
            <a:picLocks noChangeAspect="1"/>
          </p:cNvPicPr>
          <p:nvPr/>
        </p:nvPicPr>
        <p:blipFill>
          <a:blip r:embed="rId2" cstate="print"/>
          <a:stretch>
            <a:fillRect/>
          </a:stretch>
        </p:blipFill>
        <p:spPr>
          <a:xfrm>
            <a:off x="3175" y="0"/>
            <a:ext cx="4492625" cy="2527300"/>
          </a:xfrm>
          <a:prstGeom prst="rect">
            <a:avLst/>
          </a:prstGeom>
          <a:ln>
            <a:noFill/>
          </a:ln>
          <a:effectLst>
            <a:outerShdw blurRad="292100" dist="139700" dir="2700000" algn="tl" rotWithShape="0">
              <a:srgbClr val="333333">
                <a:alpha val="65000"/>
              </a:srgbClr>
            </a:outerShdw>
          </a:effectLst>
        </p:spPr>
      </p:pic>
      <p:pic>
        <p:nvPicPr>
          <p:cNvPr id="4" name="Picture 3" descr="IMG_0107 Lisboa Alfama.JPG"/>
          <p:cNvPicPr>
            <a:picLocks noChangeAspect="1"/>
          </p:cNvPicPr>
          <p:nvPr/>
        </p:nvPicPr>
        <p:blipFill>
          <a:blip r:embed="rId3" cstate="print"/>
          <a:stretch>
            <a:fillRect/>
          </a:stretch>
        </p:blipFill>
        <p:spPr>
          <a:xfrm>
            <a:off x="0" y="2613025"/>
            <a:ext cx="4500563" cy="2530475"/>
          </a:xfrm>
          <a:prstGeom prst="rect">
            <a:avLst/>
          </a:prstGeom>
          <a:ln>
            <a:noFill/>
          </a:ln>
          <a:effectLst>
            <a:outerShdw blurRad="292100" dist="139700" dir="2700000" algn="tl" rotWithShape="0">
              <a:srgbClr val="333333">
                <a:alpha val="65000"/>
              </a:srgbClr>
            </a:outerShdw>
          </a:effectLst>
        </p:spPr>
      </p:pic>
      <p:pic>
        <p:nvPicPr>
          <p:cNvPr id="5" name="Picture 4" descr="IMG_0103 Lisboa Alfama.JPG"/>
          <p:cNvPicPr>
            <a:picLocks noChangeAspect="1"/>
          </p:cNvPicPr>
          <p:nvPr/>
        </p:nvPicPr>
        <p:blipFill>
          <a:blip r:embed="rId4" cstate="print"/>
          <a:stretch>
            <a:fillRect/>
          </a:stretch>
        </p:blipFill>
        <p:spPr>
          <a:xfrm>
            <a:off x="4648200" y="0"/>
            <a:ext cx="4492625" cy="2527300"/>
          </a:xfrm>
          <a:prstGeom prst="rect">
            <a:avLst/>
          </a:prstGeom>
          <a:ln>
            <a:noFill/>
          </a:ln>
          <a:effectLst>
            <a:outerShdw blurRad="292100" dist="139700" dir="2700000" algn="tl" rotWithShape="0">
              <a:srgbClr val="333333">
                <a:alpha val="65000"/>
              </a:srgbClr>
            </a:outerShdw>
          </a:effectLst>
        </p:spPr>
      </p:pic>
      <p:pic>
        <p:nvPicPr>
          <p:cNvPr id="6" name="Picture 5" descr="IMG_0103 Lisboa Alfama.JPG"/>
          <p:cNvPicPr>
            <a:picLocks noChangeAspect="1"/>
          </p:cNvPicPr>
          <p:nvPr/>
        </p:nvPicPr>
        <p:blipFill>
          <a:blip r:embed="rId5" cstate="print"/>
          <a:stretch>
            <a:fillRect/>
          </a:stretch>
        </p:blipFill>
        <p:spPr>
          <a:xfrm>
            <a:off x="4648200" y="2616200"/>
            <a:ext cx="4492625" cy="25273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3000"/>
                                        <p:tgtEl>
                                          <p:spTgt spid="4"/>
                                        </p:tgtEl>
                                      </p:cBhvr>
                                    </p:animEffect>
                                  </p:childTnLst>
                                </p:cTn>
                              </p:par>
                              <p:par>
                                <p:cTn id="8" presetID="18"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Right)">
                                      <p:cBhvr>
                                        <p:cTn id="13" dur="3000"/>
                                        <p:tgtEl>
                                          <p:spTgt spid="6"/>
                                        </p:tgtEl>
                                      </p:cBhvr>
                                    </p:animEffect>
                                  </p:childTnLst>
                                </p:cTn>
                              </p:par>
                              <p:par>
                                <p:cTn id="14" presetID="18" presetClass="entr" presetSubtype="9"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trips(upLeft)">
                                      <p:cBhvr>
                                        <p:cTn id="1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IMG_1775 Lisbon Bairro de Alfam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5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203 Casa de Linhares Restaurant, the old residence of the Counts of Linhares.JPG"/>
          <p:cNvPicPr>
            <a:picLocks noChangeAspect="1"/>
          </p:cNvPicPr>
          <p:nvPr/>
        </p:nvPicPr>
        <p:blipFill>
          <a:blip r:embed="rId2" cstate="print"/>
          <a:stretch>
            <a:fillRect/>
          </a:stretch>
        </p:blipFill>
        <p:spPr>
          <a:xfrm>
            <a:off x="3175" y="0"/>
            <a:ext cx="2981325" cy="1677988"/>
          </a:xfrm>
          <a:prstGeom prst="rect">
            <a:avLst/>
          </a:prstGeom>
          <a:ln>
            <a:noFill/>
          </a:ln>
          <a:effectLst>
            <a:outerShdw blurRad="292100" dist="139700" dir="2700000" algn="tl" rotWithShape="0">
              <a:srgbClr val="333333">
                <a:alpha val="65000"/>
              </a:srgbClr>
            </a:outerShdw>
          </a:effectLst>
        </p:spPr>
      </p:pic>
      <p:pic>
        <p:nvPicPr>
          <p:cNvPr id="3" name="Picture 2" descr="IMG_1211 Casa de Linhares Restaurant, the old residence of the Counts of Linhares.JPG"/>
          <p:cNvPicPr>
            <a:picLocks noChangeAspect="1"/>
          </p:cNvPicPr>
          <p:nvPr/>
        </p:nvPicPr>
        <p:blipFill>
          <a:blip r:embed="rId3" cstate="print"/>
          <a:stretch>
            <a:fillRect/>
          </a:stretch>
        </p:blipFill>
        <p:spPr>
          <a:xfrm>
            <a:off x="3175" y="1708150"/>
            <a:ext cx="2981325" cy="1677988"/>
          </a:xfrm>
          <a:prstGeom prst="rect">
            <a:avLst/>
          </a:prstGeom>
          <a:ln>
            <a:noFill/>
          </a:ln>
          <a:effectLst>
            <a:outerShdw blurRad="292100" dist="139700" dir="2700000" algn="tl" rotWithShape="0">
              <a:srgbClr val="333333">
                <a:alpha val="65000"/>
              </a:srgbClr>
            </a:outerShdw>
          </a:effectLst>
        </p:spPr>
      </p:pic>
      <p:pic>
        <p:nvPicPr>
          <p:cNvPr id="5" name="Picture 4" descr="IMG_1211 Casa de Linhares Restaurant, the old residence of the Counts of Linhares.JPG"/>
          <p:cNvPicPr>
            <a:picLocks noChangeAspect="1"/>
          </p:cNvPicPr>
          <p:nvPr/>
        </p:nvPicPr>
        <p:blipFill>
          <a:blip r:embed="rId4" cstate="print"/>
          <a:stretch>
            <a:fillRect/>
          </a:stretch>
        </p:blipFill>
        <p:spPr>
          <a:xfrm>
            <a:off x="3175" y="3465513"/>
            <a:ext cx="2981325" cy="1677987"/>
          </a:xfrm>
          <a:prstGeom prst="rect">
            <a:avLst/>
          </a:prstGeom>
          <a:ln>
            <a:noFill/>
          </a:ln>
          <a:effectLst>
            <a:outerShdw blurRad="292100" dist="139700" dir="2700000" algn="tl" rotWithShape="0">
              <a:srgbClr val="333333">
                <a:alpha val="65000"/>
              </a:srgbClr>
            </a:outerShdw>
          </a:effectLst>
        </p:spPr>
      </p:pic>
      <p:pic>
        <p:nvPicPr>
          <p:cNvPr id="6" name="Picture 5" descr="IMG_1203 Casa de Linhares Restaurant, the old residence of the Counts of Linhares.JPG"/>
          <p:cNvPicPr>
            <a:picLocks noChangeAspect="1"/>
          </p:cNvPicPr>
          <p:nvPr/>
        </p:nvPicPr>
        <p:blipFill>
          <a:blip r:embed="rId5" cstate="print"/>
          <a:stretch>
            <a:fillRect/>
          </a:stretch>
        </p:blipFill>
        <p:spPr>
          <a:xfrm>
            <a:off x="3063875" y="0"/>
            <a:ext cx="2979738" cy="1677988"/>
          </a:xfrm>
          <a:prstGeom prst="rect">
            <a:avLst/>
          </a:prstGeom>
          <a:ln>
            <a:noFill/>
          </a:ln>
          <a:effectLst>
            <a:outerShdw blurRad="292100" dist="139700" dir="2700000" algn="tl" rotWithShape="0">
              <a:srgbClr val="333333">
                <a:alpha val="65000"/>
              </a:srgbClr>
            </a:outerShdw>
          </a:effectLst>
        </p:spPr>
      </p:pic>
      <p:pic>
        <p:nvPicPr>
          <p:cNvPr id="7" name="Picture 6" descr="IMG_1203 Casa de Linhares Restaurant, the old residence of the Counts of Linhares.JPG"/>
          <p:cNvPicPr>
            <a:picLocks noChangeAspect="1"/>
          </p:cNvPicPr>
          <p:nvPr/>
        </p:nvPicPr>
        <p:blipFill>
          <a:blip r:embed="rId6" cstate="print"/>
          <a:stretch>
            <a:fillRect/>
          </a:stretch>
        </p:blipFill>
        <p:spPr>
          <a:xfrm>
            <a:off x="3063875" y="3465513"/>
            <a:ext cx="2979738" cy="1677987"/>
          </a:xfrm>
          <a:prstGeom prst="rect">
            <a:avLst/>
          </a:prstGeom>
          <a:ln>
            <a:noFill/>
          </a:ln>
          <a:effectLst>
            <a:outerShdw blurRad="292100" dist="139700" dir="2700000" algn="tl" rotWithShape="0">
              <a:srgbClr val="333333">
                <a:alpha val="65000"/>
              </a:srgbClr>
            </a:outerShdw>
          </a:effectLst>
        </p:spPr>
      </p:pic>
      <p:pic>
        <p:nvPicPr>
          <p:cNvPr id="8" name="Picture 7" descr="IMG_1203 Casa de Linhares Restaurant, the old residence of the Counts of Linhares.JPG"/>
          <p:cNvPicPr>
            <a:picLocks noChangeAspect="1"/>
          </p:cNvPicPr>
          <p:nvPr/>
        </p:nvPicPr>
        <p:blipFill>
          <a:blip r:embed="rId7" cstate="print"/>
          <a:stretch>
            <a:fillRect/>
          </a:stretch>
        </p:blipFill>
        <p:spPr>
          <a:xfrm>
            <a:off x="3063875" y="1708150"/>
            <a:ext cx="2979738" cy="1677988"/>
          </a:xfrm>
          <a:prstGeom prst="rect">
            <a:avLst/>
          </a:prstGeom>
          <a:ln>
            <a:noFill/>
          </a:ln>
          <a:effectLst>
            <a:outerShdw blurRad="292100" dist="139700" dir="2700000" algn="tl" rotWithShape="0">
              <a:srgbClr val="333333">
                <a:alpha val="65000"/>
              </a:srgbClr>
            </a:outerShdw>
          </a:effectLst>
        </p:spPr>
      </p:pic>
      <p:pic>
        <p:nvPicPr>
          <p:cNvPr id="32776" name="Picture 9" descr="IMG_1777 Lisbon Bairro de Alfama.JPG"/>
          <p:cNvPicPr>
            <a:picLocks noChangeAspect="1"/>
          </p:cNvPicPr>
          <p:nvPr/>
        </p:nvPicPr>
        <p:blipFill>
          <a:blip r:embed="rId8" cstate="print"/>
          <a:srcRect l="36249" r="31133"/>
          <a:stretch>
            <a:fillRect/>
          </a:stretch>
        </p:blipFill>
        <p:spPr bwMode="auto">
          <a:xfrm>
            <a:off x="6156325" y="0"/>
            <a:ext cx="2987675" cy="5143500"/>
          </a:xfrm>
          <a:prstGeom prst="rect">
            <a:avLst/>
          </a:prstGeom>
          <a:noFill/>
          <a:ln w="9525">
            <a:noFill/>
            <a:miter lim="800000"/>
            <a:headEnd/>
            <a:tailEnd/>
          </a:ln>
        </p:spPr>
      </p:pic>
    </p:spTree>
  </p:cSld>
  <p:clrMapOvr>
    <a:masterClrMapping/>
  </p:clrMapOvr>
  <p:transition spd="slow"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wheel(4)">
                                      <p:cBhvr>
                                        <p:cTn id="7" dur="5000"/>
                                        <p:tgtEl>
                                          <p:spTgt spid="6"/>
                                        </p:tgtEl>
                                      </p:cBhvr>
                                    </p:animEffect>
                                  </p:childTnLst>
                                </p:cTn>
                              </p:par>
                              <p:par>
                                <p:cTn id="8" presetID="21" presetClass="entr" presetSubtype="4" fill="hold"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wheel(4)">
                                      <p:cBhvr>
                                        <p:cTn id="10" dur="5000"/>
                                        <p:tgtEl>
                                          <p:spTgt spid="3"/>
                                        </p:tgtEl>
                                      </p:cBhvr>
                                    </p:animEffect>
                                  </p:childTnLst>
                                </p:cTn>
                              </p:par>
                              <p:par>
                                <p:cTn id="11" presetID="21" presetClass="entr" presetSubtype="4" fill="hold" nodeType="withEffect">
                                  <p:stCondLst>
                                    <p:cond delay="0"/>
                                  </p:stCondLst>
                                  <p:iterate type="lt">
                                    <p:tmPct val="0"/>
                                  </p:iterate>
                                  <p:childTnLst>
                                    <p:set>
                                      <p:cBhvr>
                                        <p:cTn id="12" dur="1" fill="hold">
                                          <p:stCondLst>
                                            <p:cond delay="0"/>
                                          </p:stCondLst>
                                        </p:cTn>
                                        <p:tgtEl>
                                          <p:spTgt spid="7"/>
                                        </p:tgtEl>
                                        <p:attrNameLst>
                                          <p:attrName>style.visibility</p:attrName>
                                        </p:attrNameLst>
                                      </p:cBhvr>
                                      <p:to>
                                        <p:strVal val="visible"/>
                                      </p:to>
                                    </p:set>
                                    <p:animEffect transition="in" filter="wheel(4)">
                                      <p:cBhvr>
                                        <p:cTn id="13" dur="5000"/>
                                        <p:tgtEl>
                                          <p:spTgt spid="7"/>
                                        </p:tgtEl>
                                      </p:cBhvr>
                                    </p:animEffect>
                                  </p:childTnLst>
                                </p:cTn>
                              </p:par>
                              <p:par>
                                <p:cTn id="14" presetID="21" presetClass="entr" presetSubtype="4" fill="hold" nodeType="withEffect">
                                  <p:stCondLst>
                                    <p:cond delay="0"/>
                                  </p:stCondLst>
                                  <p:iterate type="lt">
                                    <p:tmPct val="0"/>
                                  </p:iterate>
                                  <p:childTnLst>
                                    <p:set>
                                      <p:cBhvr>
                                        <p:cTn id="15" dur="1" fill="hold">
                                          <p:stCondLst>
                                            <p:cond delay="0"/>
                                          </p:stCondLst>
                                        </p:cTn>
                                        <p:tgtEl>
                                          <p:spTgt spid="5"/>
                                        </p:tgtEl>
                                        <p:attrNameLst>
                                          <p:attrName>style.visibility</p:attrName>
                                        </p:attrNameLst>
                                      </p:cBhvr>
                                      <p:to>
                                        <p:strVal val="visible"/>
                                      </p:to>
                                    </p:set>
                                    <p:animEffect transition="in" filter="wheel(4)">
                                      <p:cBhvr>
                                        <p:cTn id="16" dur="5000"/>
                                        <p:tgtEl>
                                          <p:spTgt spid="5"/>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6"/>
                                        </p:tgtEl>
                                        <p:attrNameLst>
                                          <p:attrName>style.visibility</p:attrName>
                                        </p:attrNameLst>
                                      </p:cBhvr>
                                      <p:to>
                                        <p:strVal val="visible"/>
                                      </p:to>
                                    </p:set>
                                    <p:anim calcmode="lin" valueType="num">
                                      <p:cBhvr>
                                        <p:cTn id="19" dur="5000" fill="hold"/>
                                        <p:tgtEl>
                                          <p:spTgt spid="6"/>
                                        </p:tgtEl>
                                        <p:attrNameLst>
                                          <p:attrName>ppt_w</p:attrName>
                                        </p:attrNameLst>
                                      </p:cBhvr>
                                      <p:tavLst>
                                        <p:tav tm="0">
                                          <p:val>
                                            <p:fltVal val="0"/>
                                          </p:val>
                                        </p:tav>
                                        <p:tav tm="100000">
                                          <p:val>
                                            <p:strVal val="#ppt_w"/>
                                          </p:val>
                                        </p:tav>
                                      </p:tavLst>
                                    </p:anim>
                                    <p:anim calcmode="lin" valueType="num">
                                      <p:cBhvr>
                                        <p:cTn id="20" dur="5000" fill="hold"/>
                                        <p:tgtEl>
                                          <p:spTgt spid="6"/>
                                        </p:tgtEl>
                                        <p:attrNameLst>
                                          <p:attrName>ppt_h</p:attrName>
                                        </p:attrNameLst>
                                      </p:cBhvr>
                                      <p:tavLst>
                                        <p:tav tm="0">
                                          <p:val>
                                            <p:fltVal val="0"/>
                                          </p:val>
                                        </p:tav>
                                        <p:tav tm="100000">
                                          <p:val>
                                            <p:strVal val="#ppt_h"/>
                                          </p:val>
                                        </p:tav>
                                      </p:tavLst>
                                    </p:anim>
                                    <p:anim calcmode="lin" valueType="num">
                                      <p:cBhvr>
                                        <p:cTn id="21" dur="5000" fill="hold"/>
                                        <p:tgtEl>
                                          <p:spTgt spid="6"/>
                                        </p:tgtEl>
                                        <p:attrNameLst>
                                          <p:attrName>style.rotation</p:attrName>
                                        </p:attrNameLst>
                                      </p:cBhvr>
                                      <p:tavLst>
                                        <p:tav tm="0">
                                          <p:val>
                                            <p:fltVal val="90"/>
                                          </p:val>
                                        </p:tav>
                                        <p:tav tm="100000">
                                          <p:val>
                                            <p:fltVal val="0"/>
                                          </p:val>
                                        </p:tav>
                                      </p:tavLst>
                                    </p:anim>
                                    <p:animEffect transition="in" filter="fade">
                                      <p:cBhvr>
                                        <p:cTn id="22" dur="5000"/>
                                        <p:tgtEl>
                                          <p:spTgt spid="6"/>
                                        </p:tgtEl>
                                      </p:cBhvr>
                                    </p:animEffect>
                                  </p:childTnLst>
                                </p:cTn>
                              </p:par>
                              <p:par>
                                <p:cTn id="23" presetID="31" presetClass="entr" presetSubtype="0" fill="hold" nodeType="withEffect">
                                  <p:stCondLst>
                                    <p:cond delay="0"/>
                                  </p:stCondLst>
                                  <p:iterate type="lt">
                                    <p:tmPct val="5000"/>
                                  </p:iterate>
                                  <p:childTnLst>
                                    <p:set>
                                      <p:cBhvr>
                                        <p:cTn id="24" dur="1" fill="hold">
                                          <p:stCondLst>
                                            <p:cond delay="0"/>
                                          </p:stCondLst>
                                        </p:cTn>
                                        <p:tgtEl>
                                          <p:spTgt spid="3"/>
                                        </p:tgtEl>
                                        <p:attrNameLst>
                                          <p:attrName>style.visibility</p:attrName>
                                        </p:attrNameLst>
                                      </p:cBhvr>
                                      <p:to>
                                        <p:strVal val="visible"/>
                                      </p:to>
                                    </p:set>
                                    <p:anim calcmode="lin" valueType="num">
                                      <p:cBhvr>
                                        <p:cTn id="25" dur="5000" fill="hold"/>
                                        <p:tgtEl>
                                          <p:spTgt spid="3"/>
                                        </p:tgtEl>
                                        <p:attrNameLst>
                                          <p:attrName>ppt_w</p:attrName>
                                        </p:attrNameLst>
                                      </p:cBhvr>
                                      <p:tavLst>
                                        <p:tav tm="0">
                                          <p:val>
                                            <p:fltVal val="0"/>
                                          </p:val>
                                        </p:tav>
                                        <p:tav tm="100000">
                                          <p:val>
                                            <p:strVal val="#ppt_w"/>
                                          </p:val>
                                        </p:tav>
                                      </p:tavLst>
                                    </p:anim>
                                    <p:anim calcmode="lin" valueType="num">
                                      <p:cBhvr>
                                        <p:cTn id="26" dur="5000" fill="hold"/>
                                        <p:tgtEl>
                                          <p:spTgt spid="3"/>
                                        </p:tgtEl>
                                        <p:attrNameLst>
                                          <p:attrName>ppt_h</p:attrName>
                                        </p:attrNameLst>
                                      </p:cBhvr>
                                      <p:tavLst>
                                        <p:tav tm="0">
                                          <p:val>
                                            <p:fltVal val="0"/>
                                          </p:val>
                                        </p:tav>
                                        <p:tav tm="100000">
                                          <p:val>
                                            <p:strVal val="#ppt_h"/>
                                          </p:val>
                                        </p:tav>
                                      </p:tavLst>
                                    </p:anim>
                                    <p:anim calcmode="lin" valueType="num">
                                      <p:cBhvr>
                                        <p:cTn id="27" dur="5000" fill="hold"/>
                                        <p:tgtEl>
                                          <p:spTgt spid="3"/>
                                        </p:tgtEl>
                                        <p:attrNameLst>
                                          <p:attrName>style.rotation</p:attrName>
                                        </p:attrNameLst>
                                      </p:cBhvr>
                                      <p:tavLst>
                                        <p:tav tm="0">
                                          <p:val>
                                            <p:fltVal val="90"/>
                                          </p:val>
                                        </p:tav>
                                        <p:tav tm="100000">
                                          <p:val>
                                            <p:fltVal val="0"/>
                                          </p:val>
                                        </p:tav>
                                      </p:tavLst>
                                    </p:anim>
                                    <p:animEffect transition="in" filter="fade">
                                      <p:cBhvr>
                                        <p:cTn id="28" dur="5000"/>
                                        <p:tgtEl>
                                          <p:spTgt spid="3"/>
                                        </p:tgtEl>
                                      </p:cBhvr>
                                    </p:animEffect>
                                  </p:childTnLst>
                                </p:cTn>
                              </p:par>
                              <p:par>
                                <p:cTn id="29" presetID="31" presetClass="entr" presetSubtype="0" fill="hold" nodeType="withEffect">
                                  <p:stCondLst>
                                    <p:cond delay="0"/>
                                  </p:stCondLst>
                                  <p:iterate type="lt">
                                    <p:tmPct val="5000"/>
                                  </p:iterate>
                                  <p:childTnLst>
                                    <p:set>
                                      <p:cBhvr>
                                        <p:cTn id="30" dur="1" fill="hold">
                                          <p:stCondLst>
                                            <p:cond delay="0"/>
                                          </p:stCondLst>
                                        </p:cTn>
                                        <p:tgtEl>
                                          <p:spTgt spid="7"/>
                                        </p:tgtEl>
                                        <p:attrNameLst>
                                          <p:attrName>style.visibility</p:attrName>
                                        </p:attrNameLst>
                                      </p:cBhvr>
                                      <p:to>
                                        <p:strVal val="visible"/>
                                      </p:to>
                                    </p:set>
                                    <p:anim calcmode="lin" valueType="num">
                                      <p:cBhvr>
                                        <p:cTn id="31" dur="5000" fill="hold"/>
                                        <p:tgtEl>
                                          <p:spTgt spid="7"/>
                                        </p:tgtEl>
                                        <p:attrNameLst>
                                          <p:attrName>ppt_w</p:attrName>
                                        </p:attrNameLst>
                                      </p:cBhvr>
                                      <p:tavLst>
                                        <p:tav tm="0">
                                          <p:val>
                                            <p:fltVal val="0"/>
                                          </p:val>
                                        </p:tav>
                                        <p:tav tm="100000">
                                          <p:val>
                                            <p:strVal val="#ppt_w"/>
                                          </p:val>
                                        </p:tav>
                                      </p:tavLst>
                                    </p:anim>
                                    <p:anim calcmode="lin" valueType="num">
                                      <p:cBhvr>
                                        <p:cTn id="32" dur="5000" fill="hold"/>
                                        <p:tgtEl>
                                          <p:spTgt spid="7"/>
                                        </p:tgtEl>
                                        <p:attrNameLst>
                                          <p:attrName>ppt_h</p:attrName>
                                        </p:attrNameLst>
                                      </p:cBhvr>
                                      <p:tavLst>
                                        <p:tav tm="0">
                                          <p:val>
                                            <p:fltVal val="0"/>
                                          </p:val>
                                        </p:tav>
                                        <p:tav tm="100000">
                                          <p:val>
                                            <p:strVal val="#ppt_h"/>
                                          </p:val>
                                        </p:tav>
                                      </p:tavLst>
                                    </p:anim>
                                    <p:anim calcmode="lin" valueType="num">
                                      <p:cBhvr>
                                        <p:cTn id="33" dur="5000" fill="hold"/>
                                        <p:tgtEl>
                                          <p:spTgt spid="7"/>
                                        </p:tgtEl>
                                        <p:attrNameLst>
                                          <p:attrName>style.rotation</p:attrName>
                                        </p:attrNameLst>
                                      </p:cBhvr>
                                      <p:tavLst>
                                        <p:tav tm="0">
                                          <p:val>
                                            <p:fltVal val="90"/>
                                          </p:val>
                                        </p:tav>
                                        <p:tav tm="100000">
                                          <p:val>
                                            <p:fltVal val="0"/>
                                          </p:val>
                                        </p:tav>
                                      </p:tavLst>
                                    </p:anim>
                                    <p:animEffect transition="in" filter="fade">
                                      <p:cBhvr>
                                        <p:cTn id="34" dur="5000"/>
                                        <p:tgtEl>
                                          <p:spTgt spid="7"/>
                                        </p:tgtEl>
                                      </p:cBhvr>
                                    </p:animEffect>
                                  </p:childTnLst>
                                </p:cTn>
                              </p:par>
                              <p:par>
                                <p:cTn id="35" presetID="31" presetClass="entr" presetSubtype="0" fill="hold" nodeType="withEffect">
                                  <p:stCondLst>
                                    <p:cond delay="0"/>
                                  </p:stCondLst>
                                  <p:iterate type="lt">
                                    <p:tmPct val="5000"/>
                                  </p:iterate>
                                  <p:childTnLst>
                                    <p:set>
                                      <p:cBhvr>
                                        <p:cTn id="36" dur="1" fill="hold">
                                          <p:stCondLst>
                                            <p:cond delay="0"/>
                                          </p:stCondLst>
                                        </p:cTn>
                                        <p:tgtEl>
                                          <p:spTgt spid="5"/>
                                        </p:tgtEl>
                                        <p:attrNameLst>
                                          <p:attrName>style.visibility</p:attrName>
                                        </p:attrNameLst>
                                      </p:cBhvr>
                                      <p:to>
                                        <p:strVal val="visible"/>
                                      </p:to>
                                    </p:set>
                                    <p:anim calcmode="lin" valueType="num">
                                      <p:cBhvr>
                                        <p:cTn id="37" dur="5000" fill="hold"/>
                                        <p:tgtEl>
                                          <p:spTgt spid="5"/>
                                        </p:tgtEl>
                                        <p:attrNameLst>
                                          <p:attrName>ppt_w</p:attrName>
                                        </p:attrNameLst>
                                      </p:cBhvr>
                                      <p:tavLst>
                                        <p:tav tm="0">
                                          <p:val>
                                            <p:fltVal val="0"/>
                                          </p:val>
                                        </p:tav>
                                        <p:tav tm="100000">
                                          <p:val>
                                            <p:strVal val="#ppt_w"/>
                                          </p:val>
                                        </p:tav>
                                      </p:tavLst>
                                    </p:anim>
                                    <p:anim calcmode="lin" valueType="num">
                                      <p:cBhvr>
                                        <p:cTn id="38" dur="5000" fill="hold"/>
                                        <p:tgtEl>
                                          <p:spTgt spid="5"/>
                                        </p:tgtEl>
                                        <p:attrNameLst>
                                          <p:attrName>ppt_h</p:attrName>
                                        </p:attrNameLst>
                                      </p:cBhvr>
                                      <p:tavLst>
                                        <p:tav tm="0">
                                          <p:val>
                                            <p:fltVal val="0"/>
                                          </p:val>
                                        </p:tav>
                                        <p:tav tm="100000">
                                          <p:val>
                                            <p:strVal val="#ppt_h"/>
                                          </p:val>
                                        </p:tav>
                                      </p:tavLst>
                                    </p:anim>
                                    <p:anim calcmode="lin" valueType="num">
                                      <p:cBhvr>
                                        <p:cTn id="39" dur="5000" fill="hold"/>
                                        <p:tgtEl>
                                          <p:spTgt spid="5"/>
                                        </p:tgtEl>
                                        <p:attrNameLst>
                                          <p:attrName>style.rotation</p:attrName>
                                        </p:attrNameLst>
                                      </p:cBhvr>
                                      <p:tavLst>
                                        <p:tav tm="0">
                                          <p:val>
                                            <p:fltVal val="90"/>
                                          </p:val>
                                        </p:tav>
                                        <p:tav tm="100000">
                                          <p:val>
                                            <p:fltVal val="0"/>
                                          </p:val>
                                        </p:tav>
                                      </p:tavLst>
                                    </p:anim>
                                    <p:animEffect transition="in" filter="fade">
                                      <p:cBhvr>
                                        <p:cTn id="4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782 Lisbon Bairro de Alfama.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pic>
        <p:nvPicPr>
          <p:cNvPr id="3" name="Picture 2" descr="IMG_0100 Lisboa Alfama.JPG"/>
          <p:cNvPicPr>
            <a:picLocks noChangeAspect="1"/>
          </p:cNvPicPr>
          <p:nvPr/>
        </p:nvPicPr>
        <p:blipFill>
          <a:blip r:embed="rId3" cstate="print"/>
          <a:stretch>
            <a:fillRect/>
          </a:stretch>
        </p:blipFill>
        <p:spPr>
          <a:xfrm>
            <a:off x="0" y="0"/>
            <a:ext cx="2890838" cy="5143500"/>
          </a:xfrm>
          <a:prstGeom prst="rect">
            <a:avLst/>
          </a:prstGeom>
          <a:ln>
            <a:noFill/>
          </a:ln>
          <a:effectLst>
            <a:outerShdw blurRad="292100" dist="139700" dir="2700000" algn="tl" rotWithShape="0">
              <a:srgbClr val="333333">
                <a:alpha val="65000"/>
              </a:srgbClr>
            </a:outerShdw>
          </a:effectLst>
        </p:spPr>
      </p:pic>
      <p:pic>
        <p:nvPicPr>
          <p:cNvPr id="4" name="Picture 3" descr="IMG_0101 Lisboa Alfama.JPG"/>
          <p:cNvPicPr>
            <a:picLocks noChangeAspect="1"/>
          </p:cNvPicPr>
          <p:nvPr/>
        </p:nvPicPr>
        <p:blipFill>
          <a:blip r:embed="rId4" cstate="print"/>
          <a:srcRect/>
          <a:stretch>
            <a:fillRect/>
          </a:stretch>
        </p:blipFill>
        <p:spPr bwMode="auto">
          <a:xfrm>
            <a:off x="3132138" y="0"/>
            <a:ext cx="2890837" cy="5143500"/>
          </a:xfrm>
          <a:prstGeom prst="rect">
            <a:avLst/>
          </a:prstGeom>
          <a:noFill/>
          <a:ln w="9525">
            <a:noFill/>
            <a:miter lim="800000"/>
            <a:headEnd/>
            <a:tailEnd/>
          </a:ln>
        </p:spPr>
      </p:pic>
      <p:pic>
        <p:nvPicPr>
          <p:cNvPr id="5" name="Picture 4" descr="IMG_0104 Lisboa Alfama.JPG"/>
          <p:cNvPicPr>
            <a:picLocks noChangeAspect="1"/>
          </p:cNvPicPr>
          <p:nvPr/>
        </p:nvPicPr>
        <p:blipFill>
          <a:blip r:embed="rId5" cstate="print"/>
          <a:srcRect/>
          <a:stretch>
            <a:fillRect/>
          </a:stretch>
        </p:blipFill>
        <p:spPr bwMode="auto">
          <a:xfrm>
            <a:off x="6253163" y="0"/>
            <a:ext cx="2890837" cy="5143500"/>
          </a:xfrm>
          <a:prstGeom prst="rect">
            <a:avLst/>
          </a:prstGeom>
          <a:noFill/>
          <a:ln w="9525">
            <a:noFill/>
            <a:miter lim="800000"/>
            <a:headEnd/>
            <a:tailEnd/>
          </a:ln>
        </p:spPr>
      </p:pic>
      <p:pic>
        <p:nvPicPr>
          <p:cNvPr id="6" name="Picture 5" descr="IMG_0102 Lisboa Alfama, Largo do Chafariz de Dentro.JPG"/>
          <p:cNvPicPr>
            <a:picLocks noChangeAspect="1"/>
          </p:cNvPicPr>
          <p:nvPr/>
        </p:nvPicPr>
        <p:blipFill>
          <a:blip r:embed="rId6"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3000"/>
                                        <p:tgtEl>
                                          <p:spTgt spid="3"/>
                                        </p:tgtEl>
                                      </p:cBhvr>
                                    </p:animEffect>
                                  </p:childTnLst>
                                </p:cTn>
                              </p:par>
                              <p:par>
                                <p:cTn id="8" presetID="8" presetClass="entr" presetSubtype="32"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8" presetClass="entr" presetSubtype="32"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par>
                                <p:cTn id="14" presetID="55" presetClass="exit" presetSubtype="0" fill="hold" nodeType="withEffect">
                                  <p:stCondLst>
                                    <p:cond delay="1000"/>
                                  </p:stCondLst>
                                  <p:childTnLst>
                                    <p:anim calcmode="lin" valueType="num">
                                      <p:cBhvr>
                                        <p:cTn id="15" dur="3000"/>
                                        <p:tgtEl>
                                          <p:spTgt spid="2"/>
                                        </p:tgtEl>
                                        <p:attrNameLst>
                                          <p:attrName>ppt_w</p:attrName>
                                        </p:attrNameLst>
                                      </p:cBhvr>
                                      <p:tavLst>
                                        <p:tav tm="0">
                                          <p:val>
                                            <p:strVal val="ppt_w"/>
                                          </p:val>
                                        </p:tav>
                                        <p:tav tm="100000">
                                          <p:val>
                                            <p:strVal val="ppt_w*0.70"/>
                                          </p:val>
                                        </p:tav>
                                      </p:tavLst>
                                    </p:anim>
                                    <p:anim calcmode="lin" valueType="num">
                                      <p:cBhvr>
                                        <p:cTn id="16" dur="3000"/>
                                        <p:tgtEl>
                                          <p:spTgt spid="2"/>
                                        </p:tgtEl>
                                        <p:attrNameLst>
                                          <p:attrName>ppt_h</p:attrName>
                                        </p:attrNameLst>
                                      </p:cBhvr>
                                      <p:tavLst>
                                        <p:tav tm="0">
                                          <p:val>
                                            <p:strVal val="ppt_h"/>
                                          </p:val>
                                        </p:tav>
                                        <p:tav tm="100000">
                                          <p:val>
                                            <p:strVal val="ppt_h"/>
                                          </p:val>
                                        </p:tav>
                                      </p:tavLst>
                                    </p:anim>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par>
                          <p:cTn id="19" fill="hold">
                            <p:stCondLst>
                              <p:cond delay="4000"/>
                            </p:stCondLst>
                            <p:childTnLst>
                              <p:par>
                                <p:cTn id="20" presetID="23" presetClass="entr" presetSubtype="288" fill="hold" nodeType="afterEffect">
                                  <p:stCondLst>
                                    <p:cond delay="300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strVal val="4/3*#ppt_w"/>
                                          </p:val>
                                        </p:tav>
                                        <p:tav tm="100000">
                                          <p:val>
                                            <p:strVal val="#ppt_w"/>
                                          </p:val>
                                        </p:tav>
                                      </p:tavLst>
                                    </p:anim>
                                    <p:anim calcmode="lin" valueType="num">
                                      <p:cBhvr>
                                        <p:cTn id="23"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1458315.jpeg"/>
          <p:cNvPicPr>
            <a:picLocks noChangeAspect="1"/>
          </p:cNvPicPr>
          <p:nvPr/>
        </p:nvPicPr>
        <p:blipFill>
          <a:blip r:embed="rId2" cstate="print"/>
          <a:stretch>
            <a:fillRect/>
          </a:stretch>
        </p:blipFill>
        <p:spPr>
          <a:xfrm>
            <a:off x="0" y="0"/>
            <a:ext cx="5148263" cy="3435350"/>
          </a:xfrm>
          <a:prstGeom prst="rect">
            <a:avLst/>
          </a:prstGeom>
          <a:ln>
            <a:noFill/>
          </a:ln>
          <a:effectLst>
            <a:outerShdw blurRad="292100" dist="139700" dir="2700000" algn="tl" rotWithShape="0">
              <a:srgbClr val="333333">
                <a:alpha val="65000"/>
              </a:srgbClr>
            </a:outerShdw>
          </a:effectLst>
        </p:spPr>
      </p:pic>
      <p:pic>
        <p:nvPicPr>
          <p:cNvPr id="3" name="Picture 2" descr="lisbon museu-do-fado-1_MG_0218.JPG"/>
          <p:cNvPicPr>
            <a:picLocks noChangeAspect="1"/>
          </p:cNvPicPr>
          <p:nvPr/>
        </p:nvPicPr>
        <p:blipFill>
          <a:blip r:embed="rId3" cstate="print"/>
          <a:stretch>
            <a:fillRect/>
          </a:stretch>
        </p:blipFill>
        <p:spPr>
          <a:xfrm>
            <a:off x="5254625" y="0"/>
            <a:ext cx="3889375" cy="5143500"/>
          </a:xfrm>
          <a:prstGeom prst="rect">
            <a:avLst/>
          </a:prstGeom>
          <a:ln>
            <a:noFill/>
          </a:ln>
          <a:effectLst>
            <a:outerShdw blurRad="292100" dist="139700" dir="2700000" algn="tl" rotWithShape="0">
              <a:srgbClr val="333333">
                <a:alpha val="65000"/>
              </a:srgbClr>
            </a:outerShdw>
          </a:effectLst>
        </p:spPr>
      </p:pic>
      <p:sp>
        <p:nvSpPr>
          <p:cNvPr id="34820" name="Rectangle 3"/>
          <p:cNvSpPr>
            <a:spLocks noChangeArrowheads="1"/>
          </p:cNvSpPr>
          <p:nvPr/>
        </p:nvSpPr>
        <p:spPr bwMode="auto">
          <a:xfrm>
            <a:off x="107950" y="3573463"/>
            <a:ext cx="5040313" cy="1385887"/>
          </a:xfrm>
          <a:prstGeom prst="rect">
            <a:avLst/>
          </a:prstGeom>
          <a:noFill/>
          <a:ln w="9525">
            <a:noFill/>
            <a:miter lim="800000"/>
            <a:headEnd/>
            <a:tailEnd/>
          </a:ln>
        </p:spPr>
        <p:txBody>
          <a:bodyPr>
            <a:spAutoFit/>
          </a:bodyPr>
          <a:lstStyle/>
          <a:p>
            <a:pPr algn="just"/>
            <a:r>
              <a:rPr lang="en-US" sz="1200">
                <a:solidFill>
                  <a:srgbClr val="741600"/>
                </a:solidFill>
              </a:rPr>
              <a:t>The Fado Museum explains the evolution and the passion behind Portugal's famous musical expression with audiovisual presentations, multilingual information panels, and musical archives.</a:t>
            </a:r>
          </a:p>
          <a:p>
            <a:pPr algn="just"/>
            <a:r>
              <a:rPr lang="en-US" sz="1200">
                <a:solidFill>
                  <a:srgbClr val="741600"/>
                </a:solidFill>
              </a:rPr>
              <a:t>It presents the cultural and social influence of Fado since its origins, from its use in cinema through the impact of censorship in the 20th century. It also explains the technical and historical development of the Portuguese guitar and the so-called "Fado Houses.“</a:t>
            </a:r>
          </a:p>
        </p:txBody>
      </p:sp>
    </p:spTree>
  </p:cSld>
  <p:clrMapOvr>
    <a:masterClrMapping/>
  </p:clrMapOvr>
  <p:transition spd="slow" advTm="17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1fado 036.JPG"/>
          <p:cNvPicPr>
            <a:picLocks noChangeAspect="1"/>
          </p:cNvPicPr>
          <p:nvPr/>
        </p:nvPicPr>
        <p:blipFill>
          <a:blip r:embed="rId2" cstate="print"/>
          <a:stretch>
            <a:fillRect/>
          </a:stretch>
        </p:blipFill>
        <p:spPr>
          <a:xfrm>
            <a:off x="539750"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lisbon museu-do-fado-1fado-museum.jpg"/>
          <p:cNvPicPr>
            <a:picLocks noChangeAspect="1"/>
          </p:cNvPicPr>
          <p:nvPr/>
        </p:nvPicPr>
        <p:blipFill>
          <a:blip r:embed="rId3" cstate="print"/>
          <a:stretch>
            <a:fillRect/>
          </a:stretch>
        </p:blipFill>
        <p:spPr>
          <a:xfrm>
            <a:off x="4787900" y="0"/>
            <a:ext cx="356870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10_b8abd_73ec3f1a_XL.jpg"/>
          <p:cNvPicPr>
            <a:picLocks noChangeAspect="1"/>
          </p:cNvPicPr>
          <p:nvPr/>
        </p:nvPicPr>
        <p:blipFill>
          <a:blip r:embed="rId2" cstate="print"/>
          <a:stretch>
            <a:fillRect/>
          </a:stretch>
        </p:blipFill>
        <p:spPr>
          <a:xfrm>
            <a:off x="0" y="0"/>
            <a:ext cx="5940425" cy="3355975"/>
          </a:xfrm>
          <a:prstGeom prst="rect">
            <a:avLst/>
          </a:prstGeom>
          <a:ln>
            <a:noFill/>
          </a:ln>
          <a:effectLst>
            <a:outerShdw blurRad="292100" dist="139700" dir="2700000" algn="tl" rotWithShape="0">
              <a:srgbClr val="333333">
                <a:alpha val="65000"/>
              </a:srgbClr>
            </a:outerShdw>
          </a:effectLst>
        </p:spPr>
      </p:pic>
      <p:pic>
        <p:nvPicPr>
          <p:cNvPr id="3" name="Picture 2" descr="lisbon museu-do-fado-1fado-museum.jpg"/>
          <p:cNvPicPr>
            <a:picLocks noChangeAspect="1"/>
          </p:cNvPicPr>
          <p:nvPr/>
        </p:nvPicPr>
        <p:blipFill>
          <a:blip r:embed="rId3" cstate="print"/>
          <a:stretch>
            <a:fillRect/>
          </a:stretch>
        </p:blipFill>
        <p:spPr>
          <a:xfrm>
            <a:off x="5940425" y="0"/>
            <a:ext cx="3203575" cy="4278313"/>
          </a:xfrm>
          <a:prstGeom prst="rect">
            <a:avLst/>
          </a:prstGeom>
          <a:ln>
            <a:noFill/>
          </a:ln>
          <a:effectLst>
            <a:outerShdw blurRad="292100" dist="139700" dir="2700000" algn="tl" rotWithShape="0">
              <a:srgbClr val="333333">
                <a:alpha val="65000"/>
              </a:srgbClr>
            </a:outerShdw>
          </a:effectLst>
        </p:spPr>
      </p:pic>
      <p:pic>
        <p:nvPicPr>
          <p:cNvPr id="4" name="Picture 3" descr="lisbon museu-do-fado-10_b8abc_eb65d80b_XL.jpg"/>
          <p:cNvPicPr>
            <a:picLocks noChangeAspect="1"/>
          </p:cNvPicPr>
          <p:nvPr/>
        </p:nvPicPr>
        <p:blipFill>
          <a:blip r:embed="rId4" cstate="print"/>
          <a:srcRect b="50000"/>
          <a:stretch>
            <a:fillRect/>
          </a:stretch>
        </p:blipFill>
        <p:spPr>
          <a:xfrm>
            <a:off x="0" y="3402013"/>
            <a:ext cx="5940425" cy="1741487"/>
          </a:xfrm>
          <a:prstGeom prst="rect">
            <a:avLst/>
          </a:prstGeom>
          <a:ln>
            <a:noFill/>
          </a:ln>
          <a:effectLst>
            <a:outerShdw blurRad="292100" dist="139700" dir="2700000" algn="tl" rotWithShape="0">
              <a:srgbClr val="333333">
                <a:alpha val="65000"/>
              </a:srgbClr>
            </a:outerShdw>
          </a:effectLst>
        </p:spPr>
      </p:pic>
      <p:sp>
        <p:nvSpPr>
          <p:cNvPr id="36869" name="Rectangle 4"/>
          <p:cNvSpPr>
            <a:spLocks noChangeArrowheads="1"/>
          </p:cNvSpPr>
          <p:nvPr/>
        </p:nvSpPr>
        <p:spPr bwMode="auto">
          <a:xfrm>
            <a:off x="5940425" y="4260850"/>
            <a:ext cx="3203575" cy="831850"/>
          </a:xfrm>
          <a:prstGeom prst="rect">
            <a:avLst/>
          </a:prstGeom>
          <a:noFill/>
          <a:ln w="9525">
            <a:noFill/>
            <a:miter lim="800000"/>
            <a:headEnd/>
            <a:tailEnd/>
          </a:ln>
        </p:spPr>
        <p:txBody>
          <a:bodyPr>
            <a:spAutoFit/>
          </a:bodyPr>
          <a:lstStyle/>
          <a:p>
            <a:pPr algn="just"/>
            <a:r>
              <a:rPr lang="en-US" sz="1200">
                <a:solidFill>
                  <a:srgbClr val="741600"/>
                </a:solidFill>
              </a:rPr>
              <a:t>The Portuguese guitar (most notably associated with fado) is a plucked string instrument with twelve steel strings, strung in six courses comprising two strings each. </a:t>
            </a:r>
          </a:p>
        </p:txBody>
      </p:sp>
    </p:spTree>
  </p:cSld>
  <p:clrMapOvr>
    <a:masterClrMapping/>
  </p:clrMapOvr>
  <p:transition spd="slow" advTm="12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10_b8ac1_364ab454_XL.jpg"/>
          <p:cNvPicPr>
            <a:picLocks noChangeAspect="1"/>
          </p:cNvPicPr>
          <p:nvPr/>
        </p:nvPicPr>
        <p:blipFill>
          <a:blip r:embed="rId2" cstate="print"/>
          <a:stretch>
            <a:fillRect/>
          </a:stretch>
        </p:blipFill>
        <p:spPr>
          <a:xfrm>
            <a:off x="185738" y="0"/>
            <a:ext cx="87725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museu do fado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5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10_b8ac3_7ccf8f9d_XLe.jpg"/>
          <p:cNvPicPr>
            <a:picLocks noChangeAspect="1"/>
          </p:cNvPicPr>
          <p:nvPr/>
        </p:nvPicPr>
        <p:blipFill>
          <a:blip r:embed="rId2" cstate="print"/>
          <a:stretch>
            <a:fillRect/>
          </a:stretch>
        </p:blipFill>
        <p:spPr>
          <a:xfrm>
            <a:off x="0" y="0"/>
            <a:ext cx="5867400" cy="3440113"/>
          </a:xfrm>
          <a:prstGeom prst="rect">
            <a:avLst/>
          </a:prstGeom>
          <a:ln>
            <a:noFill/>
          </a:ln>
          <a:effectLst>
            <a:outerShdw blurRad="292100" dist="139700" dir="2700000" algn="tl" rotWithShape="0">
              <a:srgbClr val="333333">
                <a:alpha val="65000"/>
              </a:srgbClr>
            </a:outerShdw>
          </a:effectLst>
        </p:spPr>
      </p:pic>
      <p:pic>
        <p:nvPicPr>
          <p:cNvPr id="3" name="Picture 2" descr="lisbon museu-do-fado-10_b8abc_eb65d80b_XL.jpg"/>
          <p:cNvPicPr>
            <a:picLocks noChangeAspect="1"/>
          </p:cNvPicPr>
          <p:nvPr/>
        </p:nvPicPr>
        <p:blipFill>
          <a:blip r:embed="rId3" cstate="print"/>
          <a:srcRect t="50621"/>
          <a:stretch>
            <a:fillRect/>
          </a:stretch>
        </p:blipFill>
        <p:spPr>
          <a:xfrm>
            <a:off x="0" y="3435350"/>
            <a:ext cx="5899150" cy="1708150"/>
          </a:xfrm>
          <a:prstGeom prst="rect">
            <a:avLst/>
          </a:prstGeom>
          <a:ln>
            <a:noFill/>
          </a:ln>
          <a:effectLst>
            <a:outerShdw blurRad="292100" dist="139700" dir="2700000" algn="tl" rotWithShape="0">
              <a:srgbClr val="333333">
                <a:alpha val="65000"/>
              </a:srgbClr>
            </a:outerShdw>
          </a:effectLst>
        </p:spPr>
      </p:pic>
      <p:pic>
        <p:nvPicPr>
          <p:cNvPr id="4" name="Picture 3" descr="lisbon museu-do-fado-Lisboeta, óleo sobre tela, Cãndido Costa Pinto, 1952a.JPG"/>
          <p:cNvPicPr>
            <a:picLocks noChangeAspect="1"/>
          </p:cNvPicPr>
          <p:nvPr/>
        </p:nvPicPr>
        <p:blipFill>
          <a:blip r:embed="rId4" cstate="print"/>
          <a:stretch>
            <a:fillRect/>
          </a:stretch>
        </p:blipFill>
        <p:spPr>
          <a:xfrm>
            <a:off x="5908675" y="0"/>
            <a:ext cx="3235325" cy="4300538"/>
          </a:xfrm>
          <a:prstGeom prst="rect">
            <a:avLst/>
          </a:prstGeom>
          <a:ln>
            <a:noFill/>
          </a:ln>
          <a:effectLst>
            <a:outerShdw blurRad="292100" dist="139700" dir="2700000" algn="tl" rotWithShape="0">
              <a:srgbClr val="333333">
                <a:alpha val="65000"/>
              </a:srgbClr>
            </a:outerShdw>
          </a:effectLst>
        </p:spPr>
      </p:pic>
      <p:sp>
        <p:nvSpPr>
          <p:cNvPr id="39941" name="Rectangle 4"/>
          <p:cNvSpPr>
            <a:spLocks noChangeArrowheads="1"/>
          </p:cNvSpPr>
          <p:nvPr/>
        </p:nvSpPr>
        <p:spPr bwMode="auto">
          <a:xfrm>
            <a:off x="6443663" y="4371975"/>
            <a:ext cx="2700337" cy="461963"/>
          </a:xfrm>
          <a:prstGeom prst="rect">
            <a:avLst/>
          </a:prstGeom>
          <a:noFill/>
          <a:ln w="9525">
            <a:noFill/>
            <a:miter lim="800000"/>
            <a:headEnd/>
            <a:tailEnd/>
          </a:ln>
        </p:spPr>
        <p:txBody>
          <a:bodyPr>
            <a:spAutoFit/>
          </a:bodyPr>
          <a:lstStyle/>
          <a:p>
            <a:pPr algn="just"/>
            <a:r>
              <a:rPr lang="pt-BR" sz="1200">
                <a:solidFill>
                  <a:srgbClr val="741600"/>
                </a:solidFill>
              </a:rPr>
              <a:t>Lisboeta, óleo sobre tela, </a:t>
            </a:r>
          </a:p>
          <a:p>
            <a:pPr algn="just"/>
            <a:r>
              <a:rPr lang="pt-BR" sz="1200">
                <a:solidFill>
                  <a:srgbClr val="741600"/>
                </a:solidFill>
              </a:rPr>
              <a:t>Cãndido Costa Pinto, 1952</a:t>
            </a:r>
            <a:endParaRPr lang="en-US" sz="1200">
              <a:solidFill>
                <a:srgbClr val="741600"/>
              </a:solidFill>
            </a:endParaRPr>
          </a:p>
        </p:txBody>
      </p:sp>
    </p:spTree>
  </p:cSld>
  <p:clrMapOvr>
    <a:masterClrMapping/>
  </p:clrMapOvr>
  <p:transition spd="slow" advTm="8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isbon museu-do-fado-10_b8ac0_641944a3_XL.jpg"/>
          <p:cNvPicPr>
            <a:picLocks noChangeAspect="1"/>
          </p:cNvPicPr>
          <p:nvPr/>
        </p:nvPicPr>
        <p:blipFill>
          <a:blip r:embed="rId2" cstate="print"/>
          <a:stretch>
            <a:fillRect/>
          </a:stretch>
        </p:blipFill>
        <p:spPr>
          <a:xfrm>
            <a:off x="179388" y="0"/>
            <a:ext cx="8774112"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C_2322.jpg"/>
          <p:cNvPicPr>
            <a:picLocks noChangeAspect="1"/>
          </p:cNvPicPr>
          <p:nvPr/>
        </p:nvPicPr>
        <p:blipFill>
          <a:blip r:embed="rId2" cstate="print"/>
          <a:stretch>
            <a:fillRect/>
          </a:stretch>
        </p:blipFill>
        <p:spPr>
          <a:xfrm>
            <a:off x="0" y="0"/>
            <a:ext cx="3417888" cy="5143500"/>
          </a:xfrm>
          <a:prstGeom prst="rect">
            <a:avLst/>
          </a:prstGeom>
          <a:ln>
            <a:noFill/>
          </a:ln>
          <a:effectLst>
            <a:outerShdw blurRad="292100" dist="139700" dir="2700000" algn="tl" rotWithShape="0">
              <a:srgbClr val="333333">
                <a:alpha val="65000"/>
              </a:srgbClr>
            </a:outerShdw>
          </a:effectLst>
        </p:spPr>
      </p:pic>
      <p:pic>
        <p:nvPicPr>
          <p:cNvPr id="3" name="Picture 2" descr="DSC_2352.jpg"/>
          <p:cNvPicPr>
            <a:picLocks noChangeAspect="1"/>
          </p:cNvPicPr>
          <p:nvPr/>
        </p:nvPicPr>
        <p:blipFill>
          <a:blip r:embed="rId3" cstate="print"/>
          <a:stretch>
            <a:fillRect/>
          </a:stretch>
        </p:blipFill>
        <p:spPr>
          <a:xfrm>
            <a:off x="3563938" y="0"/>
            <a:ext cx="3627437" cy="5143500"/>
          </a:xfrm>
          <a:prstGeom prst="rect">
            <a:avLst/>
          </a:prstGeom>
          <a:ln>
            <a:noFill/>
          </a:ln>
          <a:effectLst>
            <a:outerShdw blurRad="292100" dist="139700" dir="2700000" algn="tl" rotWithShape="0">
              <a:srgbClr val="333333">
                <a:alpha val="65000"/>
              </a:srgbClr>
            </a:outerShdw>
          </a:effectLst>
        </p:spPr>
      </p:pic>
      <p:sp>
        <p:nvSpPr>
          <p:cNvPr id="41988" name="Rectangle 3"/>
          <p:cNvSpPr>
            <a:spLocks noChangeArrowheads="1"/>
          </p:cNvSpPr>
          <p:nvPr/>
        </p:nvSpPr>
        <p:spPr bwMode="auto">
          <a:xfrm>
            <a:off x="7235825" y="339725"/>
            <a:ext cx="1800225" cy="4662488"/>
          </a:xfrm>
          <a:prstGeom prst="rect">
            <a:avLst/>
          </a:prstGeom>
          <a:noFill/>
          <a:ln w="9525">
            <a:noFill/>
            <a:miter lim="800000"/>
            <a:headEnd/>
            <a:tailEnd/>
          </a:ln>
        </p:spPr>
        <p:txBody>
          <a:bodyPr>
            <a:spAutoFit/>
          </a:bodyPr>
          <a:lstStyle/>
          <a:p>
            <a:pPr algn="just"/>
            <a:r>
              <a:rPr lang="en-US" sz="1100">
                <a:solidFill>
                  <a:srgbClr val="741600"/>
                </a:solidFill>
              </a:rPr>
              <a:t>Portugal has a diverse musical culture - from the French Provençal strain in the </a:t>
            </a:r>
            <a:r>
              <a:rPr lang="en-US" sz="1100" b="1">
                <a:solidFill>
                  <a:srgbClr val="741600"/>
                </a:solidFill>
              </a:rPr>
              <a:t>folk</a:t>
            </a:r>
            <a:r>
              <a:rPr lang="en-US" sz="1100">
                <a:solidFill>
                  <a:srgbClr val="741600"/>
                </a:solidFill>
              </a:rPr>
              <a:t> music of the north of the country, to </a:t>
            </a:r>
            <a:r>
              <a:rPr lang="en-US" sz="1100" b="1">
                <a:solidFill>
                  <a:srgbClr val="741600"/>
                </a:solidFill>
              </a:rPr>
              <a:t>Fado</a:t>
            </a:r>
            <a:r>
              <a:rPr lang="en-US" sz="1100">
                <a:solidFill>
                  <a:srgbClr val="741600"/>
                </a:solidFill>
              </a:rPr>
              <a:t>, the country's national musical treasure. There are two basic styles of Fado: Lisbon and Coimbra. In Lisbon it is always sung by a solo performer, while in Coimbra it is often performed by groups of male university students. They are accompanied by two guitarists, one playing the melody on a twelve-stringed Portuguese guitar (descendant of the English guitar introduced into Portugal by the British community in Porto in the 19th century), and the other supplying the rhythm on the six-stringed viola. </a:t>
            </a:r>
          </a:p>
        </p:txBody>
      </p:sp>
    </p:spTree>
  </p:cSld>
  <p:clrMapOvr>
    <a:masterClrMapping/>
  </p:clrMapOvr>
  <p:transition spd="slow" advTm="27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 O Marinheiro by Constantino Fernandes_z.jpg"/>
          <p:cNvPicPr>
            <a:picLocks noChangeAspect="1"/>
          </p:cNvPicPr>
          <p:nvPr/>
        </p:nvPicPr>
        <p:blipFill>
          <a:blip r:embed="rId2" cstate="print"/>
          <a:srcRect r="1787"/>
          <a:stretch>
            <a:fillRect/>
          </a:stretch>
        </p:blipFill>
        <p:spPr>
          <a:xfrm>
            <a:off x="0" y="0"/>
            <a:ext cx="7596188" cy="5143500"/>
          </a:xfrm>
          <a:prstGeom prst="rect">
            <a:avLst/>
          </a:prstGeom>
          <a:ln>
            <a:noFill/>
          </a:ln>
          <a:effectLst>
            <a:outerShdw blurRad="292100" dist="139700" dir="2700000" algn="tl" rotWithShape="0">
              <a:srgbClr val="333333">
                <a:alpha val="65000"/>
              </a:srgbClr>
            </a:outerShdw>
          </a:effectLst>
        </p:spPr>
      </p:pic>
      <p:sp>
        <p:nvSpPr>
          <p:cNvPr id="43011" name="Rectangle 2"/>
          <p:cNvSpPr>
            <a:spLocks noChangeArrowheads="1"/>
          </p:cNvSpPr>
          <p:nvPr/>
        </p:nvSpPr>
        <p:spPr bwMode="auto">
          <a:xfrm>
            <a:off x="7596188" y="4497388"/>
            <a:ext cx="1403350" cy="646112"/>
          </a:xfrm>
          <a:prstGeom prst="rect">
            <a:avLst/>
          </a:prstGeom>
          <a:noFill/>
          <a:ln w="9525">
            <a:noFill/>
            <a:miter lim="800000"/>
            <a:headEnd/>
            <a:tailEnd/>
          </a:ln>
        </p:spPr>
        <p:txBody>
          <a:bodyPr>
            <a:spAutoFit/>
          </a:bodyPr>
          <a:lstStyle/>
          <a:p>
            <a:r>
              <a:rPr lang="pt-BR" sz="1200">
                <a:solidFill>
                  <a:srgbClr val="741600"/>
                </a:solidFill>
              </a:rPr>
              <a:t>O Marinheiro, </a:t>
            </a:r>
          </a:p>
          <a:p>
            <a:r>
              <a:rPr lang="pt-BR" sz="1200">
                <a:solidFill>
                  <a:srgbClr val="741600"/>
                </a:solidFill>
              </a:rPr>
              <a:t>by Constantino Fernandes, 1913</a:t>
            </a:r>
            <a:endParaRPr lang="en-US" sz="1200">
              <a:solidFill>
                <a:srgbClr val="741600"/>
              </a:solidFill>
            </a:endParaRPr>
          </a:p>
        </p:txBody>
      </p:sp>
      <p:sp>
        <p:nvSpPr>
          <p:cNvPr id="43012" name="Rectangle 3"/>
          <p:cNvSpPr>
            <a:spLocks noChangeArrowheads="1"/>
          </p:cNvSpPr>
          <p:nvPr/>
        </p:nvSpPr>
        <p:spPr bwMode="auto">
          <a:xfrm>
            <a:off x="7667625" y="1708150"/>
            <a:ext cx="1476375" cy="1938338"/>
          </a:xfrm>
          <a:prstGeom prst="rect">
            <a:avLst/>
          </a:prstGeom>
          <a:noFill/>
          <a:ln w="9525">
            <a:noFill/>
            <a:miter lim="800000"/>
            <a:headEnd/>
            <a:tailEnd/>
          </a:ln>
        </p:spPr>
        <p:txBody>
          <a:bodyPr>
            <a:spAutoFit/>
          </a:bodyPr>
          <a:lstStyle/>
          <a:p>
            <a:pPr algn="just"/>
            <a:r>
              <a:rPr lang="en-US" sz="1200">
                <a:solidFill>
                  <a:srgbClr val="741600"/>
                </a:solidFill>
              </a:rPr>
              <a:t>The </a:t>
            </a:r>
            <a:r>
              <a:rPr lang="en-US" sz="1200" b="1">
                <a:solidFill>
                  <a:srgbClr val="741600"/>
                </a:solidFill>
              </a:rPr>
              <a:t>fado</a:t>
            </a:r>
            <a:r>
              <a:rPr lang="en-US" sz="1200">
                <a:solidFill>
                  <a:srgbClr val="741600"/>
                </a:solidFill>
              </a:rPr>
              <a:t> emerged as a bohemian art form in Lisbon's working-class districts of Alfama and Mouraria in the late 18th century, and gradually moved up-market.</a:t>
            </a:r>
          </a:p>
        </p:txBody>
      </p:sp>
    </p:spTree>
  </p:cSld>
  <p:clrMapOvr>
    <a:masterClrMapping/>
  </p:clrMapOvr>
  <p:transition spd="slow" advTm="12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ádio &amp; Fado.jpg"/>
          <p:cNvPicPr>
            <a:picLocks noChangeAspect="1"/>
          </p:cNvPicPr>
          <p:nvPr/>
        </p:nvPicPr>
        <p:blipFill>
          <a:blip r:embed="rId2" cstate="print"/>
          <a:stretch>
            <a:fillRect/>
          </a:stretch>
        </p:blipFill>
        <p:spPr>
          <a:xfrm>
            <a:off x="0" y="0"/>
            <a:ext cx="6429375" cy="5143500"/>
          </a:xfrm>
          <a:prstGeom prst="rect">
            <a:avLst/>
          </a:prstGeom>
          <a:ln>
            <a:noFill/>
          </a:ln>
          <a:effectLst>
            <a:outerShdw blurRad="292100" dist="139700" dir="2700000" algn="tl" rotWithShape="0">
              <a:srgbClr val="333333">
                <a:alpha val="65000"/>
              </a:srgbClr>
            </a:outerShdw>
          </a:effectLst>
        </p:spPr>
      </p:pic>
      <p:sp>
        <p:nvSpPr>
          <p:cNvPr id="44035" name="Rectangle 2"/>
          <p:cNvSpPr>
            <a:spLocks noChangeArrowheads="1"/>
          </p:cNvSpPr>
          <p:nvPr/>
        </p:nvSpPr>
        <p:spPr bwMode="auto">
          <a:xfrm>
            <a:off x="6462713" y="195263"/>
            <a:ext cx="2573337" cy="4708525"/>
          </a:xfrm>
          <a:prstGeom prst="rect">
            <a:avLst/>
          </a:prstGeom>
          <a:noFill/>
          <a:ln w="9525">
            <a:noFill/>
            <a:miter lim="800000"/>
            <a:headEnd/>
            <a:tailEnd/>
          </a:ln>
        </p:spPr>
        <p:txBody>
          <a:bodyPr>
            <a:spAutoFit/>
          </a:bodyPr>
          <a:lstStyle/>
          <a:p>
            <a:pPr algn="just"/>
            <a:r>
              <a:rPr lang="en-US" sz="1200">
                <a:solidFill>
                  <a:srgbClr val="741600"/>
                </a:solidFill>
              </a:rPr>
              <a:t>Fado became popular with the singer Maria Severa, who died at the age of 26 and later became the subject of Portugal's first sound movie in 1931. To this day, female performers wear a black shawl in her memory and her life story has been the influence of several Fado songs, poems, novels, and plays. </a:t>
            </a:r>
            <a:br>
              <a:rPr lang="en-US" sz="1200">
                <a:solidFill>
                  <a:srgbClr val="741600"/>
                </a:solidFill>
              </a:rPr>
            </a:br>
            <a:r>
              <a:rPr lang="en-US" sz="1200">
                <a:solidFill>
                  <a:srgbClr val="741600"/>
                </a:solidFill>
              </a:rPr>
              <a:t/>
            </a:r>
            <a:br>
              <a:rPr lang="en-US" sz="1200">
                <a:solidFill>
                  <a:srgbClr val="741600"/>
                </a:solidFill>
              </a:rPr>
            </a:br>
            <a:r>
              <a:rPr lang="en-US" sz="1200">
                <a:solidFill>
                  <a:srgbClr val="741600"/>
                </a:solidFill>
              </a:rPr>
              <a:t>But it was Amalia Rodrigues in the 20th century who made Fado known beyond Portugal, performing all over Europe, Japan, South America, and even in the United States, in New York's "La Vie en Rose" in the 1950s. She's been credited with defining the style of the music, and when she died in 1999, the government declared three days of national mourning and awarded her a state funeral. As a national icon, she is buried in Lisbon's National Pantheon. </a:t>
            </a:r>
          </a:p>
        </p:txBody>
      </p:sp>
    </p:spTree>
  </p:cSld>
  <p:clrMapOvr>
    <a:masterClrMapping/>
  </p:clrMapOvr>
  <p:transition spd="slow" advTm="26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x fado.jpeg"/>
          <p:cNvPicPr>
            <a:picLocks noChangeAspect="1"/>
          </p:cNvPicPr>
          <p:nvPr/>
        </p:nvPicPr>
        <p:blipFill>
          <a:blip r:embed="rId2" cstate="print"/>
          <a:stretch>
            <a:fillRect/>
          </a:stretch>
        </p:blipFill>
        <p:spPr>
          <a:xfrm>
            <a:off x="0" y="0"/>
            <a:ext cx="3549650" cy="5143500"/>
          </a:xfrm>
          <a:prstGeom prst="rect">
            <a:avLst/>
          </a:prstGeom>
          <a:ln>
            <a:noFill/>
          </a:ln>
          <a:effectLst>
            <a:outerShdw blurRad="292100" dist="139700" dir="2700000" algn="tl" rotWithShape="0">
              <a:srgbClr val="333333">
                <a:alpha val="65000"/>
              </a:srgbClr>
            </a:outerShdw>
          </a:effectLst>
        </p:spPr>
      </p:pic>
      <p:pic>
        <p:nvPicPr>
          <p:cNvPr id="3" name="Picture 2" descr="museu do fado image031.jpg"/>
          <p:cNvPicPr>
            <a:picLocks noChangeAspect="1"/>
          </p:cNvPicPr>
          <p:nvPr/>
        </p:nvPicPr>
        <p:blipFill>
          <a:blip r:embed="rId3" cstate="print"/>
          <a:stretch>
            <a:fillRect/>
          </a:stretch>
        </p:blipFill>
        <p:spPr>
          <a:xfrm>
            <a:off x="3779838" y="0"/>
            <a:ext cx="3414712" cy="5143500"/>
          </a:xfrm>
          <a:prstGeom prst="rect">
            <a:avLst/>
          </a:prstGeom>
          <a:ln>
            <a:noFill/>
          </a:ln>
          <a:effectLst>
            <a:outerShdw blurRad="292100" dist="139700" dir="2700000" algn="tl" rotWithShape="0">
              <a:srgbClr val="333333">
                <a:alpha val="65000"/>
              </a:srgbClr>
            </a:outerShdw>
          </a:effectLst>
        </p:spPr>
      </p:pic>
      <p:sp>
        <p:nvSpPr>
          <p:cNvPr id="45060" name="Rectangle 3"/>
          <p:cNvSpPr>
            <a:spLocks noChangeArrowheads="1"/>
          </p:cNvSpPr>
          <p:nvPr/>
        </p:nvSpPr>
        <p:spPr bwMode="auto">
          <a:xfrm>
            <a:off x="7343775" y="2355850"/>
            <a:ext cx="1620838" cy="2678113"/>
          </a:xfrm>
          <a:prstGeom prst="rect">
            <a:avLst/>
          </a:prstGeom>
          <a:noFill/>
          <a:ln w="9525">
            <a:noFill/>
            <a:miter lim="800000"/>
            <a:headEnd/>
            <a:tailEnd/>
          </a:ln>
        </p:spPr>
        <p:txBody>
          <a:bodyPr>
            <a:spAutoFit/>
          </a:bodyPr>
          <a:lstStyle/>
          <a:p>
            <a:pPr algn="just"/>
            <a:r>
              <a:rPr lang="en-US" sz="1200">
                <a:solidFill>
                  <a:srgbClr val="741600"/>
                </a:solidFill>
              </a:rPr>
              <a:t>Fado, Lisbon’s mournful song and the Portuguese most traditional music genre, was added to UNESCO’s list of World’s Intangible Cultural Heritage. According to UNESCO, intangible heritage includes traditions and skills passed on within cultures.</a:t>
            </a:r>
          </a:p>
        </p:txBody>
      </p:sp>
    </p:spTree>
  </p:cSld>
  <p:clrMapOvr>
    <a:masterClrMapping/>
  </p:clrMapOvr>
  <p:transition spd="slow" advTm="18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do fado sculpture of a fado singer.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46083" name="Rectangle 2"/>
          <p:cNvSpPr>
            <a:spLocks noChangeArrowheads="1"/>
          </p:cNvSpPr>
          <p:nvPr/>
        </p:nvSpPr>
        <p:spPr bwMode="auto">
          <a:xfrm>
            <a:off x="6948488" y="4803775"/>
            <a:ext cx="2033587" cy="277813"/>
          </a:xfrm>
          <a:prstGeom prst="rect">
            <a:avLst/>
          </a:prstGeom>
          <a:noFill/>
          <a:ln w="9525">
            <a:noFill/>
            <a:miter lim="800000"/>
            <a:headEnd/>
            <a:tailEnd/>
          </a:ln>
        </p:spPr>
        <p:txBody>
          <a:bodyPr>
            <a:spAutoFit/>
          </a:bodyPr>
          <a:lstStyle/>
          <a:p>
            <a:pPr algn="just"/>
            <a:r>
              <a:rPr lang="en-US" sz="1200">
                <a:solidFill>
                  <a:srgbClr val="741600"/>
                </a:solidFill>
              </a:rPr>
              <a:t>Sculpture of a fado singer</a:t>
            </a:r>
          </a:p>
        </p:txBody>
      </p:sp>
      <p:sp>
        <p:nvSpPr>
          <p:cNvPr id="46084" name="Rectangle 3"/>
          <p:cNvSpPr>
            <a:spLocks noChangeArrowheads="1"/>
          </p:cNvSpPr>
          <p:nvPr/>
        </p:nvSpPr>
        <p:spPr bwMode="auto">
          <a:xfrm>
            <a:off x="6948488" y="2427288"/>
            <a:ext cx="2087562" cy="1939925"/>
          </a:xfrm>
          <a:prstGeom prst="rect">
            <a:avLst/>
          </a:prstGeom>
          <a:noFill/>
          <a:ln w="9525">
            <a:noFill/>
            <a:miter lim="800000"/>
            <a:headEnd/>
            <a:tailEnd/>
          </a:ln>
        </p:spPr>
        <p:txBody>
          <a:bodyPr>
            <a:spAutoFit/>
          </a:bodyPr>
          <a:lstStyle/>
          <a:p>
            <a:pPr algn="just"/>
            <a:r>
              <a:rPr lang="en-US" sz="1200">
                <a:solidFill>
                  <a:srgbClr val="741600"/>
                </a:solidFill>
              </a:rPr>
              <a:t>The UNESCO’s committee of experts, unanimously praised Fado as an “example of good practices” that should be followed by other countries.</a:t>
            </a:r>
          </a:p>
          <a:p>
            <a:pPr algn="just"/>
            <a:r>
              <a:rPr lang="en-US" sz="1200">
                <a:solidFill>
                  <a:srgbClr val="741600"/>
                </a:solidFill>
              </a:rPr>
              <a:t>On its website, UNESCO describes Fado as the ”urband popular song of Portugal” </a:t>
            </a:r>
          </a:p>
        </p:txBody>
      </p:sp>
    </p:spTree>
  </p:cSld>
  <p:clrMapOvr>
    <a:masterClrMapping/>
  </p:clrMapOvr>
  <p:transition spd="slow" advTm="14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1.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3" name="Picture 2" descr="lisbon museu-do-fado-1Fado Malhoa 02.jpg"/>
          <p:cNvPicPr>
            <a:picLocks noChangeAspect="1"/>
          </p:cNvPicPr>
          <p:nvPr/>
        </p:nvPicPr>
        <p:blipFill>
          <a:blip r:embed="rId3" cstate="print"/>
          <a:srcRect l="62247" r="14549" b="12200"/>
          <a:stretch>
            <a:fillRect/>
          </a:stretch>
        </p:blipFill>
        <p:spPr>
          <a:xfrm>
            <a:off x="6948488" y="0"/>
            <a:ext cx="2124075" cy="4516438"/>
          </a:xfrm>
          <a:prstGeom prst="rect">
            <a:avLst/>
          </a:prstGeom>
          <a:ln>
            <a:noFill/>
          </a:ln>
          <a:effectLst>
            <a:outerShdw blurRad="292100" dist="139700" dir="2700000" algn="tl" rotWithShape="0">
              <a:srgbClr val="333333">
                <a:alpha val="65000"/>
              </a:srgbClr>
            </a:outerShdw>
          </a:effectLst>
        </p:spPr>
      </p:pic>
      <p:sp>
        <p:nvSpPr>
          <p:cNvPr id="47108" name="Rectangle 3"/>
          <p:cNvSpPr>
            <a:spLocks noChangeArrowheads="1"/>
          </p:cNvSpPr>
          <p:nvPr/>
        </p:nvSpPr>
        <p:spPr bwMode="auto">
          <a:xfrm>
            <a:off x="7002463" y="4659313"/>
            <a:ext cx="2033587" cy="461962"/>
          </a:xfrm>
          <a:prstGeom prst="rect">
            <a:avLst/>
          </a:prstGeom>
          <a:noFill/>
          <a:ln w="9525">
            <a:noFill/>
            <a:miter lim="800000"/>
            <a:headEnd/>
            <a:tailEnd/>
          </a:ln>
        </p:spPr>
        <p:txBody>
          <a:bodyPr>
            <a:spAutoFit/>
          </a:bodyPr>
          <a:lstStyle/>
          <a:p>
            <a:pPr algn="just"/>
            <a:r>
              <a:rPr lang="pt-BR" sz="1200">
                <a:solidFill>
                  <a:srgbClr val="741600"/>
                </a:solidFill>
              </a:rPr>
              <a:t>Malhoa, Jose (1855-1933) - O Fado, 1910</a:t>
            </a:r>
            <a:endParaRPr lang="en-US" sz="1200">
              <a:solidFill>
                <a:srgbClr val="741600"/>
              </a:solidFill>
            </a:endParaRPr>
          </a:p>
        </p:txBody>
      </p:sp>
    </p:spTree>
  </p:cSld>
  <p:clrMapOvr>
    <a:masterClrMapping/>
  </p:clrMapOvr>
  <p:transition spd="slow" advTm="8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sbon museu-do-fado-1Fado Malhoa 02a.jpg"/>
          <p:cNvPicPr>
            <a:picLocks noChangeAspect="1"/>
          </p:cNvPicPr>
          <p:nvPr/>
        </p:nvPicPr>
        <p:blipFill>
          <a:blip r:embed="rId2" cstate="print"/>
          <a:stretch>
            <a:fillRect/>
          </a:stretch>
        </p:blipFill>
        <p:spPr>
          <a:xfrm>
            <a:off x="0" y="-28575"/>
            <a:ext cx="6084888" cy="5172075"/>
          </a:xfrm>
          <a:prstGeom prst="rect">
            <a:avLst/>
          </a:prstGeom>
          <a:ln>
            <a:noFill/>
          </a:ln>
          <a:effectLst>
            <a:outerShdw blurRad="292100" dist="139700" dir="2700000" algn="tl" rotWithShape="0">
              <a:srgbClr val="333333">
                <a:alpha val="65000"/>
              </a:srgbClr>
            </a:outerShdw>
          </a:effectLst>
        </p:spPr>
      </p:pic>
      <p:pic>
        <p:nvPicPr>
          <p:cNvPr id="4" name="Picture 3" descr="lisbon museu-do-fado-1o fado de paula rego.JPG"/>
          <p:cNvPicPr>
            <a:picLocks noChangeAspect="1"/>
          </p:cNvPicPr>
          <p:nvPr/>
        </p:nvPicPr>
        <p:blipFill>
          <a:blip r:embed="rId3" cstate="print"/>
          <a:stretch>
            <a:fillRect/>
          </a:stretch>
        </p:blipFill>
        <p:spPr>
          <a:xfrm>
            <a:off x="6137275" y="0"/>
            <a:ext cx="3006725" cy="4516438"/>
          </a:xfrm>
          <a:prstGeom prst="rect">
            <a:avLst/>
          </a:prstGeom>
          <a:ln>
            <a:noFill/>
          </a:ln>
          <a:effectLst>
            <a:outerShdw blurRad="292100" dist="139700" dir="2700000" algn="tl" rotWithShape="0">
              <a:srgbClr val="333333">
                <a:alpha val="65000"/>
              </a:srgbClr>
            </a:outerShdw>
          </a:effectLst>
        </p:spPr>
      </p:pic>
      <p:sp>
        <p:nvSpPr>
          <p:cNvPr id="48132" name="Rectangle 4"/>
          <p:cNvSpPr>
            <a:spLocks noChangeArrowheads="1"/>
          </p:cNvSpPr>
          <p:nvPr/>
        </p:nvSpPr>
        <p:spPr bwMode="auto">
          <a:xfrm>
            <a:off x="7440613" y="4516438"/>
            <a:ext cx="1703387" cy="276225"/>
          </a:xfrm>
          <a:prstGeom prst="rect">
            <a:avLst/>
          </a:prstGeom>
          <a:noFill/>
          <a:ln w="9525">
            <a:noFill/>
            <a:miter lim="800000"/>
            <a:headEnd/>
            <a:tailEnd/>
          </a:ln>
        </p:spPr>
        <p:txBody>
          <a:bodyPr wrap="none">
            <a:spAutoFit/>
          </a:bodyPr>
          <a:lstStyle/>
          <a:p>
            <a:r>
              <a:rPr lang="pt-BR" sz="1200">
                <a:solidFill>
                  <a:srgbClr val="741600"/>
                </a:solidFill>
              </a:rPr>
              <a:t>O fado de Paula Rego</a:t>
            </a:r>
            <a:endParaRPr lang="en-US" sz="1200">
              <a:solidFill>
                <a:srgbClr val="741600"/>
              </a:solidFill>
            </a:endParaRPr>
          </a:p>
        </p:txBody>
      </p:sp>
    </p:spTree>
  </p:cSld>
  <p:clrMapOvr>
    <a:masterClrMapping/>
  </p:clrMapOvr>
  <p:transition spd="slow" advTm="8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lisbon museu-do-fado-1Fado Malhoa 02.jpg"/>
          <p:cNvPicPr>
            <a:picLocks noChangeAspect="1"/>
          </p:cNvPicPr>
          <p:nvPr/>
        </p:nvPicPr>
        <p:blipFill>
          <a:blip r:embed="rId2" cstate="print"/>
          <a:srcRect/>
          <a:stretch>
            <a:fillRect/>
          </a:stretch>
        </p:blipFill>
        <p:spPr bwMode="auto">
          <a:xfrm>
            <a:off x="0" y="0"/>
            <a:ext cx="9151938"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203 Casa de Linhares Restaurant, the old residence of the Counts of Linhares.JPG"/>
          <p:cNvPicPr>
            <a:picLocks noChangeAspect="1"/>
          </p:cNvPicPr>
          <p:nvPr/>
        </p:nvPicPr>
        <p:blipFill>
          <a:blip r:embed="rId2" cstate="print"/>
          <a:stretch>
            <a:fillRect/>
          </a:stretch>
        </p:blipFill>
        <p:spPr>
          <a:xfrm>
            <a:off x="3175" y="0"/>
            <a:ext cx="2981325" cy="1677988"/>
          </a:xfrm>
          <a:prstGeom prst="rect">
            <a:avLst/>
          </a:prstGeom>
          <a:ln>
            <a:noFill/>
          </a:ln>
          <a:effectLst>
            <a:outerShdw blurRad="292100" dist="139700" dir="2700000" algn="tl" rotWithShape="0">
              <a:srgbClr val="333333">
                <a:alpha val="65000"/>
              </a:srgbClr>
            </a:outerShdw>
          </a:effectLst>
        </p:spPr>
      </p:pic>
      <p:pic>
        <p:nvPicPr>
          <p:cNvPr id="3" name="Picture 2" descr="IMG_1211 Casa de Linhares Restaurant, the old residence of the Counts of Linhares.JPG"/>
          <p:cNvPicPr>
            <a:picLocks noChangeAspect="1"/>
          </p:cNvPicPr>
          <p:nvPr/>
        </p:nvPicPr>
        <p:blipFill>
          <a:blip r:embed="rId3" cstate="print"/>
          <a:stretch>
            <a:fillRect/>
          </a:stretch>
        </p:blipFill>
        <p:spPr>
          <a:xfrm>
            <a:off x="3175" y="1708150"/>
            <a:ext cx="2981325" cy="1677988"/>
          </a:xfrm>
          <a:prstGeom prst="rect">
            <a:avLst/>
          </a:prstGeom>
          <a:ln>
            <a:noFill/>
          </a:ln>
          <a:effectLst>
            <a:outerShdw blurRad="292100" dist="139700" dir="2700000" algn="tl" rotWithShape="0">
              <a:srgbClr val="333333">
                <a:alpha val="65000"/>
              </a:srgbClr>
            </a:outerShdw>
          </a:effectLst>
        </p:spPr>
      </p:pic>
      <p:pic>
        <p:nvPicPr>
          <p:cNvPr id="5" name="Picture 4" descr="IMG_1211 Casa de Linhares Restaurant, the old residence of the Counts of Linhares.JPG"/>
          <p:cNvPicPr>
            <a:picLocks noChangeAspect="1"/>
          </p:cNvPicPr>
          <p:nvPr/>
        </p:nvPicPr>
        <p:blipFill>
          <a:blip r:embed="rId4" cstate="print"/>
          <a:stretch>
            <a:fillRect/>
          </a:stretch>
        </p:blipFill>
        <p:spPr>
          <a:xfrm>
            <a:off x="3175" y="3465513"/>
            <a:ext cx="2981325" cy="1677987"/>
          </a:xfrm>
          <a:prstGeom prst="rect">
            <a:avLst/>
          </a:prstGeom>
          <a:ln>
            <a:noFill/>
          </a:ln>
          <a:effectLst>
            <a:outerShdw blurRad="292100" dist="139700" dir="2700000" algn="tl" rotWithShape="0">
              <a:srgbClr val="333333">
                <a:alpha val="65000"/>
              </a:srgbClr>
            </a:outerShdw>
          </a:effectLst>
        </p:spPr>
      </p:pic>
      <p:pic>
        <p:nvPicPr>
          <p:cNvPr id="6" name="Picture 5" descr="IMG_1203 Casa de Linhares Restaurant, the old residence of the Counts of Linhares.JPG"/>
          <p:cNvPicPr>
            <a:picLocks noChangeAspect="1"/>
          </p:cNvPicPr>
          <p:nvPr/>
        </p:nvPicPr>
        <p:blipFill>
          <a:blip r:embed="rId5" cstate="print"/>
          <a:stretch>
            <a:fillRect/>
          </a:stretch>
        </p:blipFill>
        <p:spPr>
          <a:xfrm>
            <a:off x="3063875" y="0"/>
            <a:ext cx="2979738" cy="1677988"/>
          </a:xfrm>
          <a:prstGeom prst="rect">
            <a:avLst/>
          </a:prstGeom>
          <a:ln>
            <a:noFill/>
          </a:ln>
          <a:effectLst>
            <a:outerShdw blurRad="292100" dist="139700" dir="2700000" algn="tl" rotWithShape="0">
              <a:srgbClr val="333333">
                <a:alpha val="65000"/>
              </a:srgbClr>
            </a:outerShdw>
          </a:effectLst>
        </p:spPr>
      </p:pic>
      <p:pic>
        <p:nvPicPr>
          <p:cNvPr id="7" name="Picture 6" descr="IMG_1203 Casa de Linhares Restaurant, the old residence of the Counts of Linhares.JPG"/>
          <p:cNvPicPr>
            <a:picLocks noChangeAspect="1"/>
          </p:cNvPicPr>
          <p:nvPr/>
        </p:nvPicPr>
        <p:blipFill>
          <a:blip r:embed="rId6" cstate="print"/>
          <a:stretch>
            <a:fillRect/>
          </a:stretch>
        </p:blipFill>
        <p:spPr>
          <a:xfrm>
            <a:off x="3063875" y="1708150"/>
            <a:ext cx="2979738" cy="1677988"/>
          </a:xfrm>
          <a:prstGeom prst="rect">
            <a:avLst/>
          </a:prstGeom>
          <a:ln>
            <a:noFill/>
          </a:ln>
          <a:effectLst>
            <a:outerShdw blurRad="292100" dist="139700" dir="2700000" algn="tl" rotWithShape="0">
              <a:srgbClr val="333333">
                <a:alpha val="65000"/>
              </a:srgbClr>
            </a:outerShdw>
          </a:effectLst>
        </p:spPr>
      </p:pic>
      <p:pic>
        <p:nvPicPr>
          <p:cNvPr id="8" name="Picture 7" descr="IMG_1203 Casa de Linhares Restaurant, the old residence of the Counts of Linhares.JPG"/>
          <p:cNvPicPr>
            <a:picLocks noChangeAspect="1"/>
          </p:cNvPicPr>
          <p:nvPr/>
        </p:nvPicPr>
        <p:blipFill>
          <a:blip r:embed="rId7" cstate="print"/>
          <a:stretch>
            <a:fillRect/>
          </a:stretch>
        </p:blipFill>
        <p:spPr>
          <a:xfrm>
            <a:off x="3063875" y="3465513"/>
            <a:ext cx="2979738" cy="1677987"/>
          </a:xfrm>
          <a:prstGeom prst="rect">
            <a:avLst/>
          </a:prstGeom>
          <a:ln>
            <a:noFill/>
          </a:ln>
          <a:effectLst>
            <a:outerShdw blurRad="292100" dist="139700" dir="2700000" algn="tl" rotWithShape="0">
              <a:srgbClr val="333333">
                <a:alpha val="65000"/>
              </a:srgbClr>
            </a:outerShdw>
          </a:effectLst>
        </p:spPr>
      </p:pic>
      <p:pic>
        <p:nvPicPr>
          <p:cNvPr id="50184" name="Picture 8" descr="IMG_1215 Casa de Linhares Restaurant, the old residence of the Counts of Linhares.JPG"/>
          <p:cNvPicPr>
            <a:picLocks noChangeAspect="1"/>
          </p:cNvPicPr>
          <p:nvPr/>
        </p:nvPicPr>
        <p:blipFill>
          <a:blip r:embed="rId8" cstate="print"/>
          <a:srcRect l="14902" r="52367"/>
          <a:stretch>
            <a:fillRect/>
          </a:stretch>
        </p:blipFill>
        <p:spPr bwMode="auto">
          <a:xfrm>
            <a:off x="6156325" y="0"/>
            <a:ext cx="2987675" cy="5143500"/>
          </a:xfrm>
          <a:prstGeom prst="rect">
            <a:avLst/>
          </a:prstGeom>
          <a:noFill/>
          <a:ln w="9525">
            <a:noFill/>
            <a:miter lim="800000"/>
            <a:headEnd/>
            <a:tailEnd/>
          </a:ln>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0"/>
                                        <p:tgtEl>
                                          <p:spTgt spid="2"/>
                                        </p:tgtEl>
                                      </p:cBhvr>
                                    </p:animEffect>
                                  </p:childTnLst>
                                </p:cTn>
                              </p:par>
                              <p:par>
                                <p:cTn id="8" presetID="18" presetClass="entr" presetSubtype="12" fill="hold"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5000"/>
                                        <p:tgtEl>
                                          <p:spTgt spid="6"/>
                                        </p:tgtEl>
                                      </p:cBhvr>
                                    </p:animEffect>
                                  </p:childTnLst>
                                </p:cTn>
                              </p:par>
                              <p:par>
                                <p:cTn id="11" presetID="18" presetClass="entr" presetSubtype="3" fill="hold" nodeType="withEffect">
                                  <p:stCondLst>
                                    <p:cond delay="0"/>
                                  </p:stCondLst>
                                  <p:iterate type="lt">
                                    <p:tmPct val="0"/>
                                  </p:iterate>
                                  <p:childTnLst>
                                    <p:set>
                                      <p:cBhvr>
                                        <p:cTn id="12" dur="1" fill="hold">
                                          <p:stCondLst>
                                            <p:cond delay="0"/>
                                          </p:stCondLst>
                                        </p:cTn>
                                        <p:tgtEl>
                                          <p:spTgt spid="3"/>
                                        </p:tgtEl>
                                        <p:attrNameLst>
                                          <p:attrName>style.visibility</p:attrName>
                                        </p:attrNameLst>
                                      </p:cBhvr>
                                      <p:to>
                                        <p:strVal val="visible"/>
                                      </p:to>
                                    </p:set>
                                    <p:animEffect transition="in" filter="strips(upRight)">
                                      <p:cBhvr>
                                        <p:cTn id="13" dur="5000"/>
                                        <p:tgtEl>
                                          <p:spTgt spid="3"/>
                                        </p:tgtEl>
                                      </p:cBhvr>
                                    </p:animEffect>
                                  </p:childTnLst>
                                </p:cTn>
                              </p:par>
                              <p:par>
                                <p:cTn id="14" presetID="18" presetClass="entr" presetSubtype="3" fill="hold" nodeType="withEffect">
                                  <p:stCondLst>
                                    <p:cond delay="0"/>
                                  </p:stCondLst>
                                  <p:iterate type="lt">
                                    <p:tmPct val="0"/>
                                  </p:iterate>
                                  <p:childTnLst>
                                    <p:set>
                                      <p:cBhvr>
                                        <p:cTn id="15" dur="1" fill="hold">
                                          <p:stCondLst>
                                            <p:cond delay="0"/>
                                          </p:stCondLst>
                                        </p:cTn>
                                        <p:tgtEl>
                                          <p:spTgt spid="7"/>
                                        </p:tgtEl>
                                        <p:attrNameLst>
                                          <p:attrName>style.visibility</p:attrName>
                                        </p:attrNameLst>
                                      </p:cBhvr>
                                      <p:to>
                                        <p:strVal val="visible"/>
                                      </p:to>
                                    </p:set>
                                    <p:animEffect transition="in" filter="strips(upRight)">
                                      <p:cBhvr>
                                        <p:cTn id="16" dur="5000"/>
                                        <p:tgtEl>
                                          <p:spTgt spid="7"/>
                                        </p:tgtEl>
                                      </p:cBhvr>
                                    </p:animEffect>
                                  </p:childTnLst>
                                </p:cTn>
                              </p:par>
                              <p:par>
                                <p:cTn id="17" presetID="18" presetClass="entr" presetSubtype="12" fill="hold" nodeType="withEffect">
                                  <p:stCondLst>
                                    <p:cond delay="0"/>
                                  </p:stCondLst>
                                  <p:iterate type="lt">
                                    <p:tmPct val="0"/>
                                  </p:iterate>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18" presetClass="entr" presetSubtype="12" fill="hold" nodeType="withEffect">
                                  <p:stCondLst>
                                    <p:cond delay="0"/>
                                  </p:stCondLst>
                                  <p:iterate type="lt">
                                    <p:tmPct val="0"/>
                                  </p:iterate>
                                  <p:childTnLst>
                                    <p:set>
                                      <p:cBhvr>
                                        <p:cTn id="21" dur="1" fill="hold">
                                          <p:stCondLst>
                                            <p:cond delay="0"/>
                                          </p:stCondLst>
                                        </p:cTn>
                                        <p:tgtEl>
                                          <p:spTgt spid="8"/>
                                        </p:tgtEl>
                                        <p:attrNameLst>
                                          <p:attrName>style.visibility</p:attrName>
                                        </p:attrNameLst>
                                      </p:cBhvr>
                                      <p:to>
                                        <p:strVal val="visible"/>
                                      </p:to>
                                    </p:set>
                                    <p:animEffect transition="in" filter="strips(downLeft)">
                                      <p:cBhvr>
                                        <p:cTn id="22" dur="5000"/>
                                        <p:tgtEl>
                                          <p:spTgt spid="8"/>
                                        </p:tgtEl>
                                      </p:cBhvr>
                                    </p:animEffect>
                                  </p:childTnLst>
                                </p:cTn>
                              </p:par>
                              <p:par>
                                <p:cTn id="23" presetID="31" presetClass="entr" presetSubtype="0" fill="hold" nodeType="withEffect">
                                  <p:stCondLst>
                                    <p:cond delay="0"/>
                                  </p:stCondLst>
                                  <p:iterate type="lt">
                                    <p:tmPct val="5000"/>
                                  </p:iterate>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fltVal val="0"/>
                                          </p:val>
                                        </p:tav>
                                        <p:tav tm="100000">
                                          <p:val>
                                            <p:strVal val="#ppt_w"/>
                                          </p:val>
                                        </p:tav>
                                      </p:tavLst>
                                    </p:anim>
                                    <p:anim calcmode="lin" valueType="num">
                                      <p:cBhvr>
                                        <p:cTn id="26" dur="5000" fill="hold"/>
                                        <p:tgtEl>
                                          <p:spTgt spid="2"/>
                                        </p:tgtEl>
                                        <p:attrNameLst>
                                          <p:attrName>ppt_h</p:attrName>
                                        </p:attrNameLst>
                                      </p:cBhvr>
                                      <p:tavLst>
                                        <p:tav tm="0">
                                          <p:val>
                                            <p:fltVal val="0"/>
                                          </p:val>
                                        </p:tav>
                                        <p:tav tm="100000">
                                          <p:val>
                                            <p:strVal val="#ppt_h"/>
                                          </p:val>
                                        </p:tav>
                                      </p:tavLst>
                                    </p:anim>
                                    <p:anim calcmode="lin" valueType="num">
                                      <p:cBhvr>
                                        <p:cTn id="27" dur="5000" fill="hold"/>
                                        <p:tgtEl>
                                          <p:spTgt spid="2"/>
                                        </p:tgtEl>
                                        <p:attrNameLst>
                                          <p:attrName>style.rotation</p:attrName>
                                        </p:attrNameLst>
                                      </p:cBhvr>
                                      <p:tavLst>
                                        <p:tav tm="0">
                                          <p:val>
                                            <p:fltVal val="90"/>
                                          </p:val>
                                        </p:tav>
                                        <p:tav tm="100000">
                                          <p:val>
                                            <p:fltVal val="0"/>
                                          </p:val>
                                        </p:tav>
                                      </p:tavLst>
                                    </p:anim>
                                    <p:animEffect transition="in" filter="fade">
                                      <p:cBhvr>
                                        <p:cTn id="28" dur="5000"/>
                                        <p:tgtEl>
                                          <p:spTgt spid="2"/>
                                        </p:tgtEl>
                                      </p:cBhvr>
                                    </p:animEffect>
                                  </p:childTnLst>
                                </p:cTn>
                              </p:par>
                              <p:par>
                                <p:cTn id="29" presetID="31" presetClass="entr" presetSubtype="0" fill="hold" nodeType="withEffect">
                                  <p:stCondLst>
                                    <p:cond delay="0"/>
                                  </p:stCondLst>
                                  <p:iterate type="lt">
                                    <p:tmPct val="5000"/>
                                  </p:iterate>
                                  <p:childTnLst>
                                    <p:set>
                                      <p:cBhvr>
                                        <p:cTn id="30" dur="1" fill="hold">
                                          <p:stCondLst>
                                            <p:cond delay="0"/>
                                          </p:stCondLst>
                                        </p:cTn>
                                        <p:tgtEl>
                                          <p:spTgt spid="6"/>
                                        </p:tgtEl>
                                        <p:attrNameLst>
                                          <p:attrName>style.visibility</p:attrName>
                                        </p:attrNameLst>
                                      </p:cBhvr>
                                      <p:to>
                                        <p:strVal val="visible"/>
                                      </p:to>
                                    </p:set>
                                    <p:anim calcmode="lin" valueType="num">
                                      <p:cBhvr>
                                        <p:cTn id="31" dur="5000" fill="hold"/>
                                        <p:tgtEl>
                                          <p:spTgt spid="6"/>
                                        </p:tgtEl>
                                        <p:attrNameLst>
                                          <p:attrName>ppt_w</p:attrName>
                                        </p:attrNameLst>
                                      </p:cBhvr>
                                      <p:tavLst>
                                        <p:tav tm="0">
                                          <p:val>
                                            <p:fltVal val="0"/>
                                          </p:val>
                                        </p:tav>
                                        <p:tav tm="100000">
                                          <p:val>
                                            <p:strVal val="#ppt_w"/>
                                          </p:val>
                                        </p:tav>
                                      </p:tavLst>
                                    </p:anim>
                                    <p:anim calcmode="lin" valueType="num">
                                      <p:cBhvr>
                                        <p:cTn id="32" dur="5000" fill="hold"/>
                                        <p:tgtEl>
                                          <p:spTgt spid="6"/>
                                        </p:tgtEl>
                                        <p:attrNameLst>
                                          <p:attrName>ppt_h</p:attrName>
                                        </p:attrNameLst>
                                      </p:cBhvr>
                                      <p:tavLst>
                                        <p:tav tm="0">
                                          <p:val>
                                            <p:fltVal val="0"/>
                                          </p:val>
                                        </p:tav>
                                        <p:tav tm="100000">
                                          <p:val>
                                            <p:strVal val="#ppt_h"/>
                                          </p:val>
                                        </p:tav>
                                      </p:tavLst>
                                    </p:anim>
                                    <p:anim calcmode="lin" valueType="num">
                                      <p:cBhvr>
                                        <p:cTn id="33" dur="5000" fill="hold"/>
                                        <p:tgtEl>
                                          <p:spTgt spid="6"/>
                                        </p:tgtEl>
                                        <p:attrNameLst>
                                          <p:attrName>style.rotation</p:attrName>
                                        </p:attrNameLst>
                                      </p:cBhvr>
                                      <p:tavLst>
                                        <p:tav tm="0">
                                          <p:val>
                                            <p:fltVal val="90"/>
                                          </p:val>
                                        </p:tav>
                                        <p:tav tm="100000">
                                          <p:val>
                                            <p:fltVal val="0"/>
                                          </p:val>
                                        </p:tav>
                                      </p:tavLst>
                                    </p:anim>
                                    <p:animEffect transition="in" filter="fade">
                                      <p:cBhvr>
                                        <p:cTn id="34" dur="5000"/>
                                        <p:tgtEl>
                                          <p:spTgt spid="6"/>
                                        </p:tgtEl>
                                      </p:cBhvr>
                                    </p:animEffect>
                                  </p:childTnLst>
                                </p:cTn>
                              </p:par>
                              <p:par>
                                <p:cTn id="35" presetID="31" presetClass="entr" presetSubtype="0" fill="hold" nodeType="withEffect">
                                  <p:stCondLst>
                                    <p:cond delay="0"/>
                                  </p:stCondLst>
                                  <p:iterate type="lt">
                                    <p:tmPct val="5000"/>
                                  </p:iterate>
                                  <p:childTnLst>
                                    <p:set>
                                      <p:cBhvr>
                                        <p:cTn id="36" dur="1" fill="hold">
                                          <p:stCondLst>
                                            <p:cond delay="0"/>
                                          </p:stCondLst>
                                        </p:cTn>
                                        <p:tgtEl>
                                          <p:spTgt spid="3"/>
                                        </p:tgtEl>
                                        <p:attrNameLst>
                                          <p:attrName>style.visibility</p:attrName>
                                        </p:attrNameLst>
                                      </p:cBhvr>
                                      <p:to>
                                        <p:strVal val="visible"/>
                                      </p:to>
                                    </p:set>
                                    <p:anim calcmode="lin" valueType="num">
                                      <p:cBhvr>
                                        <p:cTn id="37" dur="5000" fill="hold"/>
                                        <p:tgtEl>
                                          <p:spTgt spid="3"/>
                                        </p:tgtEl>
                                        <p:attrNameLst>
                                          <p:attrName>ppt_w</p:attrName>
                                        </p:attrNameLst>
                                      </p:cBhvr>
                                      <p:tavLst>
                                        <p:tav tm="0">
                                          <p:val>
                                            <p:fltVal val="0"/>
                                          </p:val>
                                        </p:tav>
                                        <p:tav tm="100000">
                                          <p:val>
                                            <p:strVal val="#ppt_w"/>
                                          </p:val>
                                        </p:tav>
                                      </p:tavLst>
                                    </p:anim>
                                    <p:anim calcmode="lin" valueType="num">
                                      <p:cBhvr>
                                        <p:cTn id="38" dur="5000" fill="hold"/>
                                        <p:tgtEl>
                                          <p:spTgt spid="3"/>
                                        </p:tgtEl>
                                        <p:attrNameLst>
                                          <p:attrName>ppt_h</p:attrName>
                                        </p:attrNameLst>
                                      </p:cBhvr>
                                      <p:tavLst>
                                        <p:tav tm="0">
                                          <p:val>
                                            <p:fltVal val="0"/>
                                          </p:val>
                                        </p:tav>
                                        <p:tav tm="100000">
                                          <p:val>
                                            <p:strVal val="#ppt_h"/>
                                          </p:val>
                                        </p:tav>
                                      </p:tavLst>
                                    </p:anim>
                                    <p:anim calcmode="lin" valueType="num">
                                      <p:cBhvr>
                                        <p:cTn id="39" dur="5000" fill="hold"/>
                                        <p:tgtEl>
                                          <p:spTgt spid="3"/>
                                        </p:tgtEl>
                                        <p:attrNameLst>
                                          <p:attrName>style.rotation</p:attrName>
                                        </p:attrNameLst>
                                      </p:cBhvr>
                                      <p:tavLst>
                                        <p:tav tm="0">
                                          <p:val>
                                            <p:fltVal val="90"/>
                                          </p:val>
                                        </p:tav>
                                        <p:tav tm="100000">
                                          <p:val>
                                            <p:fltVal val="0"/>
                                          </p:val>
                                        </p:tav>
                                      </p:tavLst>
                                    </p:anim>
                                    <p:animEffect transition="in" filter="fade">
                                      <p:cBhvr>
                                        <p:cTn id="40" dur="5000"/>
                                        <p:tgtEl>
                                          <p:spTgt spid="3"/>
                                        </p:tgtEl>
                                      </p:cBhvr>
                                    </p:animEffect>
                                  </p:childTnLst>
                                </p:cTn>
                              </p:par>
                              <p:par>
                                <p:cTn id="41" presetID="31" presetClass="entr" presetSubtype="0" fill="hold" nodeType="withEffect">
                                  <p:stCondLst>
                                    <p:cond delay="0"/>
                                  </p:stCondLst>
                                  <p:iterate type="lt">
                                    <p:tmPct val="5000"/>
                                  </p:iterate>
                                  <p:childTnLst>
                                    <p:set>
                                      <p:cBhvr>
                                        <p:cTn id="42" dur="1" fill="hold">
                                          <p:stCondLst>
                                            <p:cond delay="0"/>
                                          </p:stCondLst>
                                        </p:cTn>
                                        <p:tgtEl>
                                          <p:spTgt spid="7"/>
                                        </p:tgtEl>
                                        <p:attrNameLst>
                                          <p:attrName>style.visibility</p:attrName>
                                        </p:attrNameLst>
                                      </p:cBhvr>
                                      <p:to>
                                        <p:strVal val="visible"/>
                                      </p:to>
                                    </p:set>
                                    <p:anim calcmode="lin" valueType="num">
                                      <p:cBhvr>
                                        <p:cTn id="43" dur="5000" fill="hold"/>
                                        <p:tgtEl>
                                          <p:spTgt spid="7"/>
                                        </p:tgtEl>
                                        <p:attrNameLst>
                                          <p:attrName>ppt_w</p:attrName>
                                        </p:attrNameLst>
                                      </p:cBhvr>
                                      <p:tavLst>
                                        <p:tav tm="0">
                                          <p:val>
                                            <p:fltVal val="0"/>
                                          </p:val>
                                        </p:tav>
                                        <p:tav tm="100000">
                                          <p:val>
                                            <p:strVal val="#ppt_w"/>
                                          </p:val>
                                        </p:tav>
                                      </p:tavLst>
                                    </p:anim>
                                    <p:anim calcmode="lin" valueType="num">
                                      <p:cBhvr>
                                        <p:cTn id="44" dur="5000" fill="hold"/>
                                        <p:tgtEl>
                                          <p:spTgt spid="7"/>
                                        </p:tgtEl>
                                        <p:attrNameLst>
                                          <p:attrName>ppt_h</p:attrName>
                                        </p:attrNameLst>
                                      </p:cBhvr>
                                      <p:tavLst>
                                        <p:tav tm="0">
                                          <p:val>
                                            <p:fltVal val="0"/>
                                          </p:val>
                                        </p:tav>
                                        <p:tav tm="100000">
                                          <p:val>
                                            <p:strVal val="#ppt_h"/>
                                          </p:val>
                                        </p:tav>
                                      </p:tavLst>
                                    </p:anim>
                                    <p:anim calcmode="lin" valueType="num">
                                      <p:cBhvr>
                                        <p:cTn id="45" dur="5000" fill="hold"/>
                                        <p:tgtEl>
                                          <p:spTgt spid="7"/>
                                        </p:tgtEl>
                                        <p:attrNameLst>
                                          <p:attrName>style.rotation</p:attrName>
                                        </p:attrNameLst>
                                      </p:cBhvr>
                                      <p:tavLst>
                                        <p:tav tm="0">
                                          <p:val>
                                            <p:fltVal val="90"/>
                                          </p:val>
                                        </p:tav>
                                        <p:tav tm="100000">
                                          <p:val>
                                            <p:fltVal val="0"/>
                                          </p:val>
                                        </p:tav>
                                      </p:tavLst>
                                    </p:anim>
                                    <p:animEffect transition="in" filter="fade">
                                      <p:cBhvr>
                                        <p:cTn id="46" dur="5000"/>
                                        <p:tgtEl>
                                          <p:spTgt spid="7"/>
                                        </p:tgtEl>
                                      </p:cBhvr>
                                    </p:animEffect>
                                  </p:childTnLst>
                                </p:cTn>
                              </p:par>
                              <p:par>
                                <p:cTn id="47" presetID="31" presetClass="entr" presetSubtype="0" fill="hold" nodeType="withEffect">
                                  <p:stCondLst>
                                    <p:cond delay="0"/>
                                  </p:stCondLst>
                                  <p:iterate type="lt">
                                    <p:tmPct val="5000"/>
                                  </p:iterate>
                                  <p:childTnLst>
                                    <p:set>
                                      <p:cBhvr>
                                        <p:cTn id="48" dur="1" fill="hold">
                                          <p:stCondLst>
                                            <p:cond delay="0"/>
                                          </p:stCondLst>
                                        </p:cTn>
                                        <p:tgtEl>
                                          <p:spTgt spid="5"/>
                                        </p:tgtEl>
                                        <p:attrNameLst>
                                          <p:attrName>style.visibility</p:attrName>
                                        </p:attrNameLst>
                                      </p:cBhvr>
                                      <p:to>
                                        <p:strVal val="visible"/>
                                      </p:to>
                                    </p:set>
                                    <p:anim calcmode="lin" valueType="num">
                                      <p:cBhvr>
                                        <p:cTn id="49" dur="5000" fill="hold"/>
                                        <p:tgtEl>
                                          <p:spTgt spid="5"/>
                                        </p:tgtEl>
                                        <p:attrNameLst>
                                          <p:attrName>ppt_w</p:attrName>
                                        </p:attrNameLst>
                                      </p:cBhvr>
                                      <p:tavLst>
                                        <p:tav tm="0">
                                          <p:val>
                                            <p:fltVal val="0"/>
                                          </p:val>
                                        </p:tav>
                                        <p:tav tm="100000">
                                          <p:val>
                                            <p:strVal val="#ppt_w"/>
                                          </p:val>
                                        </p:tav>
                                      </p:tavLst>
                                    </p:anim>
                                    <p:anim calcmode="lin" valueType="num">
                                      <p:cBhvr>
                                        <p:cTn id="50" dur="5000" fill="hold"/>
                                        <p:tgtEl>
                                          <p:spTgt spid="5"/>
                                        </p:tgtEl>
                                        <p:attrNameLst>
                                          <p:attrName>ppt_h</p:attrName>
                                        </p:attrNameLst>
                                      </p:cBhvr>
                                      <p:tavLst>
                                        <p:tav tm="0">
                                          <p:val>
                                            <p:fltVal val="0"/>
                                          </p:val>
                                        </p:tav>
                                        <p:tav tm="100000">
                                          <p:val>
                                            <p:strVal val="#ppt_h"/>
                                          </p:val>
                                        </p:tav>
                                      </p:tavLst>
                                    </p:anim>
                                    <p:anim calcmode="lin" valueType="num">
                                      <p:cBhvr>
                                        <p:cTn id="51" dur="5000" fill="hold"/>
                                        <p:tgtEl>
                                          <p:spTgt spid="5"/>
                                        </p:tgtEl>
                                        <p:attrNameLst>
                                          <p:attrName>style.rotation</p:attrName>
                                        </p:attrNameLst>
                                      </p:cBhvr>
                                      <p:tavLst>
                                        <p:tav tm="0">
                                          <p:val>
                                            <p:fltVal val="90"/>
                                          </p:val>
                                        </p:tav>
                                        <p:tav tm="100000">
                                          <p:val>
                                            <p:fltVal val="0"/>
                                          </p:val>
                                        </p:tav>
                                      </p:tavLst>
                                    </p:anim>
                                    <p:animEffect transition="in" filter="fade">
                                      <p:cBhvr>
                                        <p:cTn id="52" dur="5000"/>
                                        <p:tgtEl>
                                          <p:spTgt spid="5"/>
                                        </p:tgtEl>
                                      </p:cBhvr>
                                    </p:animEffect>
                                  </p:childTnLst>
                                </p:cTn>
                              </p:par>
                              <p:par>
                                <p:cTn id="53" presetID="31" presetClass="entr" presetSubtype="0" fill="hold" nodeType="withEffect">
                                  <p:stCondLst>
                                    <p:cond delay="0"/>
                                  </p:stCondLst>
                                  <p:iterate type="lt">
                                    <p:tmPct val="5000"/>
                                  </p:iterate>
                                  <p:childTnLst>
                                    <p:set>
                                      <p:cBhvr>
                                        <p:cTn id="54" dur="1" fill="hold">
                                          <p:stCondLst>
                                            <p:cond delay="0"/>
                                          </p:stCondLst>
                                        </p:cTn>
                                        <p:tgtEl>
                                          <p:spTgt spid="8"/>
                                        </p:tgtEl>
                                        <p:attrNameLst>
                                          <p:attrName>style.visibility</p:attrName>
                                        </p:attrNameLst>
                                      </p:cBhvr>
                                      <p:to>
                                        <p:strVal val="visible"/>
                                      </p:to>
                                    </p:set>
                                    <p:anim calcmode="lin" valueType="num">
                                      <p:cBhvr>
                                        <p:cTn id="55" dur="5000" fill="hold"/>
                                        <p:tgtEl>
                                          <p:spTgt spid="8"/>
                                        </p:tgtEl>
                                        <p:attrNameLst>
                                          <p:attrName>ppt_w</p:attrName>
                                        </p:attrNameLst>
                                      </p:cBhvr>
                                      <p:tavLst>
                                        <p:tav tm="0">
                                          <p:val>
                                            <p:fltVal val="0"/>
                                          </p:val>
                                        </p:tav>
                                        <p:tav tm="100000">
                                          <p:val>
                                            <p:strVal val="#ppt_w"/>
                                          </p:val>
                                        </p:tav>
                                      </p:tavLst>
                                    </p:anim>
                                    <p:anim calcmode="lin" valueType="num">
                                      <p:cBhvr>
                                        <p:cTn id="56" dur="5000" fill="hold"/>
                                        <p:tgtEl>
                                          <p:spTgt spid="8"/>
                                        </p:tgtEl>
                                        <p:attrNameLst>
                                          <p:attrName>ppt_h</p:attrName>
                                        </p:attrNameLst>
                                      </p:cBhvr>
                                      <p:tavLst>
                                        <p:tav tm="0">
                                          <p:val>
                                            <p:fltVal val="0"/>
                                          </p:val>
                                        </p:tav>
                                        <p:tav tm="100000">
                                          <p:val>
                                            <p:strVal val="#ppt_h"/>
                                          </p:val>
                                        </p:tav>
                                      </p:tavLst>
                                    </p:anim>
                                    <p:anim calcmode="lin" valueType="num">
                                      <p:cBhvr>
                                        <p:cTn id="57" dur="5000" fill="hold"/>
                                        <p:tgtEl>
                                          <p:spTgt spid="8"/>
                                        </p:tgtEl>
                                        <p:attrNameLst>
                                          <p:attrName>style.rotation</p:attrName>
                                        </p:attrNameLst>
                                      </p:cBhvr>
                                      <p:tavLst>
                                        <p:tav tm="0">
                                          <p:val>
                                            <p:fltVal val="90"/>
                                          </p:val>
                                        </p:tav>
                                        <p:tav tm="100000">
                                          <p:val>
                                            <p:fltVal val="0"/>
                                          </p:val>
                                        </p:tav>
                                      </p:tavLst>
                                    </p:anim>
                                    <p:animEffect transition="in" filter="fade">
                                      <p:cBhvr>
                                        <p:cTn id="58"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IMG_1214 Casa de Linhares Restaurant, the old residence of the Counts of Linhares.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descr="IMG_1216 Casa de Linhares Restaurant, the old residence of the Counts of Linhares.JPG"/>
          <p:cNvPicPr>
            <a:picLocks noChangeAspect="1"/>
          </p:cNvPicPr>
          <p:nvPr/>
        </p:nvPicPr>
        <p:blipFill>
          <a:blip r:embed="rId2" cstate="print"/>
          <a:srcRect/>
          <a:stretch>
            <a:fillRect/>
          </a:stretch>
        </p:blipFill>
        <p:spPr bwMode="auto">
          <a:xfrm>
            <a:off x="0" y="0"/>
            <a:ext cx="9159875" cy="5143500"/>
          </a:xfrm>
          <a:prstGeom prst="rect">
            <a:avLst/>
          </a:prstGeom>
          <a:noFill/>
          <a:ln w="9525">
            <a:noFill/>
            <a:miter lim="800000"/>
            <a:headEnd/>
            <a:tailEnd/>
          </a:ln>
        </p:spPr>
      </p:pic>
    </p:spTree>
  </p:cSld>
  <p:clrMapOvr>
    <a:masterClrMapping/>
  </p:clrMapOvr>
  <p:transition spd="slow" advTm="7000">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0" y="4897438"/>
            <a:ext cx="7451725" cy="246062"/>
          </a:xfrm>
          <a:prstGeom prst="rect">
            <a:avLst/>
          </a:prstGeom>
          <a:noFill/>
          <a:ln w="9525">
            <a:noFill/>
            <a:miter lim="800000"/>
            <a:headEnd/>
            <a:tailEnd/>
          </a:ln>
        </p:spPr>
        <p:txBody>
          <a:bodyPr>
            <a:spAutoFit/>
          </a:bodyPr>
          <a:lstStyle/>
          <a:p>
            <a:pPr>
              <a:spcBef>
                <a:spcPct val="50000"/>
              </a:spcBef>
            </a:pPr>
            <a:r>
              <a:rPr lang="en-US" sz="1000">
                <a:solidFill>
                  <a:schemeClr val="bg1"/>
                </a:solidFill>
                <a:latin typeface="Lucida Handwriting" pitchFamily="66" charset="0"/>
              </a:rPr>
              <a:t>Sound</a:t>
            </a:r>
            <a:r>
              <a:rPr lang="ro-RO" sz="1000">
                <a:solidFill>
                  <a:schemeClr val="bg1"/>
                </a:solidFill>
                <a:latin typeface="Lucida Handwriting" pitchFamily="66" charset="0"/>
              </a:rPr>
              <a:t>:</a:t>
            </a:r>
            <a:r>
              <a:rPr lang="en-US" sz="1000">
                <a:solidFill>
                  <a:schemeClr val="bg1"/>
                </a:solidFill>
                <a:latin typeface="Lucida Handwriting" pitchFamily="66" charset="0"/>
              </a:rPr>
              <a:t>         </a:t>
            </a:r>
            <a:r>
              <a:rPr lang="pt-BR" sz="1000">
                <a:solidFill>
                  <a:schemeClr val="bg1"/>
                </a:solidFill>
                <a:latin typeface="Lucida Handwriting" pitchFamily="66" charset="0"/>
              </a:rPr>
              <a:t>Amália Rodrigues - Antigamente; Fado nocturno; Ai Mouraria</a:t>
            </a:r>
          </a:p>
        </p:txBody>
      </p:sp>
      <p:pic>
        <p:nvPicPr>
          <p:cNvPr id="4" name="Picture 3" descr="cd_gold12"/>
          <p:cNvPicPr>
            <a:picLocks noChangeAspect="1" noChangeArrowheads="1" noCrop="1"/>
          </p:cNvPicPr>
          <p:nvPr/>
        </p:nvPicPr>
        <p:blipFill>
          <a:blip r:embed="rId4" cstate="print"/>
          <a:srcRect/>
          <a:stretch>
            <a:fillRect/>
          </a:stretch>
        </p:blipFill>
        <p:spPr bwMode="auto">
          <a:xfrm>
            <a:off x="611188" y="4818063"/>
            <a:ext cx="360362" cy="325437"/>
          </a:xfrm>
          <a:prstGeom prst="rect">
            <a:avLst/>
          </a:prstGeom>
          <a:noFill/>
          <a:ln w="9525">
            <a:noFill/>
            <a:miter lim="800000"/>
            <a:headEnd/>
            <a:tailEnd/>
          </a:ln>
        </p:spPr>
      </p:pic>
      <p:pic>
        <p:nvPicPr>
          <p:cNvPr id="5" name="Picture 2" descr="clip-monde-continents"/>
          <p:cNvPicPr>
            <a:picLocks noChangeAspect="1" noChangeArrowheads="1" noCrop="1"/>
          </p:cNvPicPr>
          <p:nvPr/>
        </p:nvPicPr>
        <p:blipFill>
          <a:blip r:embed="rId5" cstate="print">
            <a:duotone>
              <a:schemeClr val="accent1">
                <a:shade val="45000"/>
                <a:satMod val="135000"/>
              </a:schemeClr>
              <a:prstClr val="white"/>
            </a:duotone>
          </a:blip>
          <a:stretch>
            <a:fillRect/>
          </a:stretch>
        </p:blipFill>
        <p:spPr bwMode="auto">
          <a:xfrm>
            <a:off x="0" y="0"/>
            <a:ext cx="2555875" cy="1400175"/>
          </a:xfrm>
          <a:prstGeom prst="rect">
            <a:avLst/>
          </a:prstGeom>
          <a:ln>
            <a:noFill/>
          </a:ln>
          <a:effectLst>
            <a:outerShdw blurRad="292100" dist="139700" dir="2700000" algn="tl" rotWithShape="0">
              <a:srgbClr val="333333">
                <a:alpha val="65000"/>
              </a:srgbClr>
            </a:outerShdw>
          </a:effectLst>
        </p:spPr>
      </p:pic>
      <p:sp>
        <p:nvSpPr>
          <p:cNvPr id="6" name="Text Box 3"/>
          <p:cNvSpPr txBox="1">
            <a:spLocks noChangeArrowheads="1"/>
          </p:cNvSpPr>
          <p:nvPr/>
        </p:nvSpPr>
        <p:spPr bwMode="auto">
          <a:xfrm>
            <a:off x="5508625" y="3003550"/>
            <a:ext cx="3635375" cy="1654175"/>
          </a:xfrm>
          <a:prstGeom prst="rect">
            <a:avLst/>
          </a:prstGeom>
          <a:noFill/>
          <a:ln w="9525">
            <a:noFill/>
            <a:miter lim="800000"/>
            <a:headEnd/>
            <a:tailEnd/>
          </a:ln>
        </p:spPr>
        <p:txBody>
          <a:bodyPr>
            <a:spAutoFit/>
          </a:bodyPr>
          <a:lstStyle/>
          <a:p>
            <a:pPr>
              <a:spcBef>
                <a:spcPts val="600"/>
              </a:spcBef>
            </a:pPr>
            <a:r>
              <a:rPr lang="en-US" sz="1100">
                <a:solidFill>
                  <a:schemeClr val="bg1"/>
                </a:solidFill>
                <a:latin typeface="Lucida Handwriting" pitchFamily="66" charset="0"/>
              </a:rPr>
              <a:t>Text: Internet</a:t>
            </a:r>
          </a:p>
          <a:p>
            <a:pPr>
              <a:spcBef>
                <a:spcPts val="600"/>
              </a:spcBef>
            </a:pPr>
            <a:r>
              <a:rPr lang="en-US" sz="1100">
                <a:solidFill>
                  <a:schemeClr val="bg1"/>
                </a:solidFill>
                <a:latin typeface="Lucida Handwriting" pitchFamily="66" charset="0"/>
              </a:rPr>
              <a:t>Pictures: Sanda </a:t>
            </a:r>
            <a:r>
              <a:rPr lang="ro-RO" sz="1100">
                <a:solidFill>
                  <a:schemeClr val="bg1"/>
                </a:solidFill>
                <a:latin typeface="Lucida Handwriting" pitchFamily="66" charset="0"/>
              </a:rPr>
              <a:t>Foişoreanu</a:t>
            </a:r>
            <a:endParaRPr lang="en-US" sz="1100">
              <a:solidFill>
                <a:schemeClr val="bg1"/>
              </a:solidFill>
              <a:latin typeface="Lucida Handwriting" pitchFamily="66" charset="0"/>
            </a:endParaRPr>
          </a:p>
          <a:p>
            <a:pPr>
              <a:spcBef>
                <a:spcPts val="600"/>
              </a:spcBef>
            </a:pPr>
            <a:r>
              <a:rPr lang="en-US" sz="1100">
                <a:solidFill>
                  <a:schemeClr val="bg1"/>
                </a:solidFill>
                <a:latin typeface="Lucida Handwriting" pitchFamily="66" charset="0"/>
              </a:rPr>
              <a:t>               Gabriela Cristescu</a:t>
            </a:r>
          </a:p>
          <a:p>
            <a:pPr>
              <a:spcBef>
                <a:spcPts val="600"/>
              </a:spcBef>
            </a:pPr>
            <a:r>
              <a:rPr lang="en-US" sz="1100">
                <a:solidFill>
                  <a:schemeClr val="bg1"/>
                </a:solidFill>
                <a:latin typeface="Lucida Handwriting" pitchFamily="66" charset="0"/>
              </a:rPr>
              <a:t>               Internet</a:t>
            </a:r>
          </a:p>
          <a:p>
            <a:pPr>
              <a:spcBef>
                <a:spcPts val="600"/>
              </a:spcBef>
            </a:pPr>
            <a:r>
              <a:rPr lang="en-US" sz="800">
                <a:solidFill>
                  <a:schemeClr val="bg1"/>
                </a:solidFill>
                <a:latin typeface="Lucida Handwriting" pitchFamily="66" charset="0"/>
              </a:rPr>
              <a:t>Copyrights  of  the  photos  belong  to  each  photographer</a:t>
            </a:r>
          </a:p>
          <a:p>
            <a:pPr>
              <a:spcBef>
                <a:spcPts val="600"/>
              </a:spcBef>
            </a:pPr>
            <a:r>
              <a:rPr lang="en-US" sz="1100">
                <a:solidFill>
                  <a:schemeClr val="bg1"/>
                </a:solidFill>
                <a:latin typeface="Lucida Handwriting" pitchFamily="66" charset="0"/>
              </a:rPr>
              <a:t>Presentation</a:t>
            </a:r>
            <a:r>
              <a:rPr lang="ro-RO" sz="1100">
                <a:solidFill>
                  <a:schemeClr val="bg1"/>
                </a:solidFill>
                <a:latin typeface="Lucida Handwriting" pitchFamily="66" charset="0"/>
              </a:rPr>
              <a:t>: Sanda Foişoreanu</a:t>
            </a:r>
            <a:endParaRPr lang="en-US" sz="1100">
              <a:solidFill>
                <a:schemeClr val="bg1"/>
              </a:solidFill>
              <a:latin typeface="Lucida Handwriting" pitchFamily="66" charset="0"/>
            </a:endParaRPr>
          </a:p>
          <a:p>
            <a:pPr>
              <a:spcBef>
                <a:spcPct val="50000"/>
              </a:spcBef>
            </a:pPr>
            <a:r>
              <a:rPr lang="en-US" sz="900">
                <a:solidFill>
                  <a:schemeClr val="bg1"/>
                </a:solidFill>
                <a:latin typeface="Lucida Handwriting" pitchFamily="66" charset="0"/>
                <a:hlinkClick r:id="rId6"/>
              </a:rPr>
              <a:t>www.slideshare.net/michaelasanda</a:t>
            </a:r>
            <a:endParaRPr lang="en-US" sz="1400">
              <a:solidFill>
                <a:schemeClr val="bg1"/>
              </a:solidFill>
              <a:latin typeface="Lucida Handwriting" pitchFamily="66" charset="0"/>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par>
                          <p:cTn id="16" fill="hold">
                            <p:stCondLst>
                              <p:cond delay="70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theme/theme1.xml><?xml version="1.0" encoding="utf-8"?>
<a:theme xmlns:a="http://schemas.openxmlformats.org/drawingml/2006/main" name="Lisboa2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oledo2">
  <a:themeElements>
    <a:clrScheme name="">
      <a:dk1>
        <a:srgbClr val="333300"/>
      </a:dk1>
      <a:lt1>
        <a:srgbClr val="E5D58A"/>
      </a:lt1>
      <a:dk2>
        <a:srgbClr val="000000"/>
      </a:dk2>
      <a:lt2>
        <a:srgbClr val="969696"/>
      </a:lt2>
      <a:accent1>
        <a:srgbClr val="E5D58A"/>
      </a:accent1>
      <a:accent2>
        <a:srgbClr val="DDCA41"/>
      </a:accent2>
      <a:accent3>
        <a:srgbClr val="F0E7C4"/>
      </a:accent3>
      <a:accent4>
        <a:srgbClr val="2A2A00"/>
      </a:accent4>
      <a:accent5>
        <a:srgbClr val="F0E7C4"/>
      </a:accent5>
      <a:accent6>
        <a:srgbClr val="C8B73A"/>
      </a:accent6>
      <a:hlink>
        <a:srgbClr val="999933"/>
      </a:hlink>
      <a:folHlink>
        <a:srgbClr val="666633"/>
      </a:folHlink>
    </a:clrScheme>
    <a:fontScheme name="03 toledo">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03 toledo 1">
        <a:dk1>
          <a:srgbClr val="333300"/>
        </a:dk1>
        <a:lt1>
          <a:srgbClr val="FFFFFF"/>
        </a:lt1>
        <a:dk2>
          <a:srgbClr val="000000"/>
        </a:dk2>
        <a:lt2>
          <a:srgbClr val="969696"/>
        </a:lt2>
        <a:accent1>
          <a:srgbClr val="EAEAEA"/>
        </a:accent1>
        <a:accent2>
          <a:srgbClr val="969696"/>
        </a:accent2>
        <a:accent3>
          <a:srgbClr val="FFFFFF"/>
        </a:accent3>
        <a:accent4>
          <a:srgbClr val="2A2A00"/>
        </a:accent4>
        <a:accent5>
          <a:srgbClr val="F3F3F3"/>
        </a:accent5>
        <a:accent6>
          <a:srgbClr val="878787"/>
        </a:accent6>
        <a:hlink>
          <a:srgbClr val="5F5F5F"/>
        </a:hlink>
        <a:folHlink>
          <a:srgbClr val="CBCBCB"/>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Lisboa21</Template>
  <TotalTime>0</TotalTime>
  <Words>837</Words>
  <Application>Microsoft Office PowerPoint</Application>
  <PresentationFormat>On-screen Show (16:9)</PresentationFormat>
  <Paragraphs>45</Paragraphs>
  <Slides>49</Slides>
  <Notes>3</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49</vt:i4>
      </vt:variant>
    </vt:vector>
  </HeadingPairs>
  <TitlesOfParts>
    <vt:vector size="56" baseType="lpstr">
      <vt:lpstr>Arial</vt:lpstr>
      <vt:lpstr>Calibri</vt:lpstr>
      <vt:lpstr>Times New Roman</vt:lpstr>
      <vt:lpstr>Wingdings</vt:lpstr>
      <vt:lpstr>Lucida Handwriting</vt:lpstr>
      <vt:lpstr>Lisboa21</vt:lpstr>
      <vt:lpstr>Toledo2</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Lisboa21. Alfama</dc:title>
  <dc:subject>Portugal, Lisboa</dc:subject>
  <dc:creator>sanda foişoreanu</dc:creator>
  <dc:description>Sound:Amália Rodrigues - Antigamente; Fado nocturno; Ai Mouraria</dc:description>
  <cp:lastModifiedBy>sanda foişoreanu</cp:lastModifiedBy>
  <cp:revision>24</cp:revision>
  <dcterms:created xsi:type="dcterms:W3CDTF">2013-12-03T06:29:57Z</dcterms:created>
  <dcterms:modified xsi:type="dcterms:W3CDTF">2013-12-03T06:30:39Z</dcterms:modified>
</cp:coreProperties>
</file>