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2" r:id="rId2"/>
    <p:sldId id="364" r:id="rId3"/>
    <p:sldId id="338" r:id="rId4"/>
    <p:sldId id="259" r:id="rId5"/>
    <p:sldId id="258" r:id="rId6"/>
    <p:sldId id="260" r:id="rId7"/>
    <p:sldId id="261" r:id="rId8"/>
    <p:sldId id="264" r:id="rId9"/>
    <p:sldId id="265" r:id="rId10"/>
    <p:sldId id="266" r:id="rId11"/>
    <p:sldId id="267" r:id="rId12"/>
    <p:sldId id="268" r:id="rId13"/>
    <p:sldId id="269" r:id="rId14"/>
    <p:sldId id="262" r:id="rId15"/>
    <p:sldId id="271" r:id="rId16"/>
    <p:sldId id="273" r:id="rId17"/>
    <p:sldId id="272" r:id="rId18"/>
    <p:sldId id="274" r:id="rId19"/>
    <p:sldId id="275" r:id="rId20"/>
    <p:sldId id="277" r:id="rId21"/>
    <p:sldId id="279" r:id="rId22"/>
    <p:sldId id="278" r:id="rId23"/>
    <p:sldId id="310" r:id="rId24"/>
    <p:sldId id="281" r:id="rId25"/>
    <p:sldId id="287" r:id="rId26"/>
    <p:sldId id="288" r:id="rId27"/>
    <p:sldId id="285" r:id="rId28"/>
    <p:sldId id="286" r:id="rId29"/>
    <p:sldId id="284" r:id="rId30"/>
    <p:sldId id="283" r:id="rId31"/>
    <p:sldId id="282" r:id="rId32"/>
    <p:sldId id="290" r:id="rId33"/>
    <p:sldId id="289" r:id="rId34"/>
    <p:sldId id="280" r:id="rId35"/>
    <p:sldId id="270" r:id="rId36"/>
    <p:sldId id="300" r:id="rId37"/>
    <p:sldId id="306" r:id="rId38"/>
    <p:sldId id="313" r:id="rId39"/>
    <p:sldId id="312" r:id="rId40"/>
    <p:sldId id="311" r:id="rId41"/>
    <p:sldId id="291" r:id="rId42"/>
    <p:sldId id="292" r:id="rId43"/>
    <p:sldId id="294" r:id="rId44"/>
    <p:sldId id="295" r:id="rId45"/>
    <p:sldId id="297" r:id="rId46"/>
    <p:sldId id="298" r:id="rId47"/>
    <p:sldId id="315" r:id="rId48"/>
    <p:sldId id="314" r:id="rId49"/>
    <p:sldId id="308" r:id="rId50"/>
    <p:sldId id="316" r:id="rId51"/>
    <p:sldId id="305" r:id="rId52"/>
    <p:sldId id="304" r:id="rId53"/>
    <p:sldId id="301" r:id="rId54"/>
    <p:sldId id="303" r:id="rId55"/>
    <p:sldId id="307" r:id="rId56"/>
    <p:sldId id="302" r:id="rId57"/>
    <p:sldId id="330" r:id="rId58"/>
    <p:sldId id="325" r:id="rId59"/>
    <p:sldId id="317" r:id="rId60"/>
    <p:sldId id="323" r:id="rId61"/>
    <p:sldId id="324" r:id="rId62"/>
    <p:sldId id="318" r:id="rId63"/>
    <p:sldId id="327" r:id="rId64"/>
    <p:sldId id="337" r:id="rId65"/>
    <p:sldId id="341" r:id="rId66"/>
    <p:sldId id="343" r:id="rId67"/>
    <p:sldId id="345" r:id="rId68"/>
    <p:sldId id="346" r:id="rId69"/>
    <p:sldId id="342" r:id="rId70"/>
    <p:sldId id="340" r:id="rId71"/>
    <p:sldId id="348" r:id="rId72"/>
    <p:sldId id="349" r:id="rId73"/>
    <p:sldId id="350" r:id="rId74"/>
    <p:sldId id="353" r:id="rId75"/>
    <p:sldId id="354" r:id="rId76"/>
    <p:sldId id="363" r:id="rId77"/>
    <p:sldId id="358" r:id="rId78"/>
    <p:sldId id="355" r:id="rId79"/>
    <p:sldId id="357" r:id="rId80"/>
    <p:sldId id="334" r:id="rId81"/>
  </p:sldIdLst>
  <p:sldSz cx="9144000" cy="5143500" type="screen16x9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fcHCurMcHqAFnGUH2uX5g==" hashData="DaV0WASRiEUUw27UT5kBUQN/Wy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84" autoAdjust="0"/>
  </p:normalViewPr>
  <p:slideViewPr>
    <p:cSldViewPr>
      <p:cViewPr varScale="1">
        <p:scale>
          <a:sx n="100" d="100"/>
          <a:sy n="100" d="100"/>
        </p:scale>
        <p:origin x="-516" y="-9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presProps" Target="presProps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ACB59-02BF-4E8E-9F0F-CCFA2DEA41FA}" type="datetimeFigureOut">
              <a:rPr lang="pt-PT" smtClean="0"/>
              <a:t>29-09-2018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114F2-C1E6-4938-AE4C-7BD80B36B40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3355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ACB59-02BF-4E8E-9F0F-CCFA2DEA41FA}" type="datetimeFigureOut">
              <a:rPr lang="pt-PT" smtClean="0"/>
              <a:t>29-09-2018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114F2-C1E6-4938-AE4C-7BD80B36B40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73627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ACB59-02BF-4E8E-9F0F-CCFA2DEA41FA}" type="datetimeFigureOut">
              <a:rPr lang="pt-PT" smtClean="0"/>
              <a:t>29-09-2018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114F2-C1E6-4938-AE4C-7BD80B36B40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50744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ACB59-02BF-4E8E-9F0F-CCFA2DEA41FA}" type="datetimeFigureOut">
              <a:rPr lang="pt-PT" smtClean="0"/>
              <a:t>29-09-2018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114F2-C1E6-4938-AE4C-7BD80B36B40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39411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ACB59-02BF-4E8E-9F0F-CCFA2DEA41FA}" type="datetimeFigureOut">
              <a:rPr lang="pt-PT" smtClean="0"/>
              <a:t>29-09-2018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114F2-C1E6-4938-AE4C-7BD80B36B40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5711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ACB59-02BF-4E8E-9F0F-CCFA2DEA41FA}" type="datetimeFigureOut">
              <a:rPr lang="pt-PT" smtClean="0"/>
              <a:t>29-09-2018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114F2-C1E6-4938-AE4C-7BD80B36B40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52841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ACB59-02BF-4E8E-9F0F-CCFA2DEA41FA}" type="datetimeFigureOut">
              <a:rPr lang="pt-PT" smtClean="0"/>
              <a:t>29-09-2018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114F2-C1E6-4938-AE4C-7BD80B36B40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23199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ACB59-02BF-4E8E-9F0F-CCFA2DEA41FA}" type="datetimeFigureOut">
              <a:rPr lang="pt-PT" smtClean="0"/>
              <a:t>29-09-2018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114F2-C1E6-4938-AE4C-7BD80B36B40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66093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ACB59-02BF-4E8E-9F0F-CCFA2DEA41FA}" type="datetimeFigureOut">
              <a:rPr lang="pt-PT" smtClean="0"/>
              <a:t>29-09-2018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114F2-C1E6-4938-AE4C-7BD80B36B40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68208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ACB59-02BF-4E8E-9F0F-CCFA2DEA41FA}" type="datetimeFigureOut">
              <a:rPr lang="pt-PT" smtClean="0"/>
              <a:t>29-09-2018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114F2-C1E6-4938-AE4C-7BD80B36B40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45632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ACB59-02BF-4E8E-9F0F-CCFA2DEA41FA}" type="datetimeFigureOut">
              <a:rPr lang="pt-PT" smtClean="0"/>
              <a:t>29-09-2018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114F2-C1E6-4938-AE4C-7BD80B36B40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89074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0ACB59-02BF-4E8E-9F0F-CCFA2DEA41FA}" type="datetimeFigureOut">
              <a:rPr lang="pt-PT" smtClean="0"/>
              <a:t>29-09-2018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8114F2-C1E6-4938-AE4C-7BD80B36B40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22969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4443957"/>
            <a:ext cx="2090289" cy="535637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23527" y="195486"/>
            <a:ext cx="3007269" cy="1872208"/>
          </a:xfrm>
          <a:prstGeom prst="rect">
            <a:avLst/>
          </a:prstGeom>
          <a:noFill/>
        </p:spPr>
        <p:txBody>
          <a:bodyPr wrap="square" rtlCol="0">
            <a:prstTxWarp prst="textStop">
              <a:avLst/>
            </a:prstTxWarp>
            <a:spAutoFit/>
          </a:bodyPr>
          <a:lstStyle/>
          <a:p>
            <a:endParaRPr lang="pt-PT" dirty="0" smtClean="0"/>
          </a:p>
          <a:p>
            <a:r>
              <a:rPr lang="pt-PT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Santuário</a:t>
            </a:r>
          </a:p>
          <a:p>
            <a:r>
              <a:rPr lang="pt-PT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Nossa Senhora da Nazaré</a:t>
            </a:r>
          </a:p>
          <a:p>
            <a:r>
              <a:rPr lang="pt-PT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Portugal</a:t>
            </a:r>
            <a:endParaRPr lang="pt-PT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8804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  <p:sndAc>
          <p:stSnd loop="1">
            <p:snd r:embed="rId2" name="Ave Maria _Celine Dion.wav"/>
          </p:stSnd>
        </p:sndAc>
      </p:transition>
    </mc:Choice>
    <mc:Fallback xmlns="">
      <p:transition spd="slow" advClick="0" advTm="7000">
        <p:split orient="vert"/>
        <p:sndAc>
          <p:stSnd loop="1">
            <p:snd r:embed="rId5" name="Ave Maria _Celine Dio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731990"/>
            <a:ext cx="1170647" cy="300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457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941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935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294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859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664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234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656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285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85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41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678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29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92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829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96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525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542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058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196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729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629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078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260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90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229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148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870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71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559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150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681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30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75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421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533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596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76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802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05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625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292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245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213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337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903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79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145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435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76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693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994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275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50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585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33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562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249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230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95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20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489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742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108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444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808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346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184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212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12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206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80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425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549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15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782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870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265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411510"/>
            <a:ext cx="2090289" cy="553927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779912" y="965438"/>
            <a:ext cx="31713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Arial Rounded MT Bold" panose="020F0704030504030204" pitchFamily="34" charset="0"/>
              </a:rPr>
              <a:t>    necyguerreiro@gmail.com</a:t>
            </a:r>
          </a:p>
          <a:p>
            <a:r>
              <a:rPr lang="pt-PT" sz="1400" dirty="0" smtClean="0">
                <a:latin typeface="Arial Rounded MT Bold" panose="020F0704030504030204" pitchFamily="34" charset="0"/>
              </a:rPr>
              <a:t>                    Portugal</a:t>
            </a:r>
          </a:p>
          <a:p>
            <a:endParaRPr lang="pt-PT" sz="1400" dirty="0">
              <a:latin typeface="Arial Rounded MT Bold" panose="020F0704030504030204" pitchFamily="34" charset="0"/>
            </a:endParaRPr>
          </a:p>
          <a:p>
            <a:r>
              <a:rPr lang="pt-PT" sz="1400" dirty="0" smtClean="0">
                <a:latin typeface="Arial Rounded MT Bold" panose="020F0704030504030204" pitchFamily="34" charset="0"/>
              </a:rPr>
              <a:t>         </a:t>
            </a:r>
            <a:r>
              <a:rPr lang="pt-PT" sz="1400" dirty="0" err="1" smtClean="0">
                <a:latin typeface="Arial Rounded MT Bold" panose="020F0704030504030204" pitchFamily="34" charset="0"/>
              </a:rPr>
              <a:t>Avé</a:t>
            </a:r>
            <a:r>
              <a:rPr lang="pt-PT" sz="1400" dirty="0" smtClean="0">
                <a:latin typeface="Arial Rounded MT Bold" panose="020F0704030504030204" pitchFamily="34" charset="0"/>
              </a:rPr>
              <a:t> Maria _ </a:t>
            </a:r>
            <a:r>
              <a:rPr lang="pt-PT" sz="1400" dirty="0" err="1" smtClean="0">
                <a:latin typeface="Arial Rounded MT Bold" panose="020F0704030504030204" pitchFamily="34" charset="0"/>
              </a:rPr>
              <a:t>Celin</a:t>
            </a:r>
            <a:r>
              <a:rPr lang="pt-PT" sz="1400" dirty="0" smtClean="0">
                <a:latin typeface="Arial Rounded MT Bold" panose="020F0704030504030204" pitchFamily="34" charset="0"/>
              </a:rPr>
              <a:t> </a:t>
            </a:r>
            <a:r>
              <a:rPr lang="pt-PT" sz="1400" dirty="0" err="1" smtClean="0">
                <a:latin typeface="Arial Rounded MT Bold" panose="020F0704030504030204" pitchFamily="34" charset="0"/>
              </a:rPr>
              <a:t>Dion</a:t>
            </a:r>
            <a:endParaRPr lang="pt-PT" sz="1400" dirty="0">
              <a:latin typeface="Arial Rounded MT Bold" panose="020F070403050403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5190" y="1662408"/>
            <a:ext cx="304762" cy="3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130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5000">
        <p:split orient="vert"/>
      </p:transition>
    </mc:Choice>
    <mc:Fallback xmlns="">
      <p:transition spd="slow" advClick="0" advTm="4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16</Words>
  <Application>Microsoft Office PowerPoint</Application>
  <PresentationFormat>Apresentação no Ecrã (16:9)</PresentationFormat>
  <Paragraphs>8</Paragraphs>
  <Slides>80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80</vt:i4>
      </vt:variant>
    </vt:vector>
  </HeadingPairs>
  <TitlesOfParts>
    <vt:vector size="8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Nécy G</dc:creator>
  <cp:lastModifiedBy>Nécy G</cp:lastModifiedBy>
  <cp:revision>14</cp:revision>
  <dcterms:created xsi:type="dcterms:W3CDTF">2018-09-27T09:21:28Z</dcterms:created>
  <dcterms:modified xsi:type="dcterms:W3CDTF">2018-09-29T14:13:58Z</dcterms:modified>
</cp:coreProperties>
</file>