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6" r:id="rId3"/>
    <p:sldId id="270" r:id="rId4"/>
    <p:sldId id="286" r:id="rId5"/>
    <p:sldId id="281" r:id="rId6"/>
    <p:sldId id="284" r:id="rId7"/>
    <p:sldId id="290" r:id="rId8"/>
    <p:sldId id="280" r:id="rId9"/>
    <p:sldId id="287" r:id="rId10"/>
    <p:sldId id="293" r:id="rId11"/>
    <p:sldId id="292" r:id="rId12"/>
    <p:sldId id="291" r:id="rId13"/>
    <p:sldId id="294" r:id="rId14"/>
    <p:sldId id="297" r:id="rId15"/>
    <p:sldId id="301" r:id="rId16"/>
    <p:sldId id="298" r:id="rId17"/>
    <p:sldId id="304" r:id="rId18"/>
    <p:sldId id="300" r:id="rId19"/>
    <p:sldId id="305" r:id="rId20"/>
    <p:sldId id="302" r:id="rId21"/>
    <p:sldId id="309" r:id="rId22"/>
    <p:sldId id="308" r:id="rId23"/>
    <p:sldId id="307" r:id="rId24"/>
    <p:sldId id="306" r:id="rId25"/>
    <p:sldId id="313" r:id="rId26"/>
    <p:sldId id="312" r:id="rId27"/>
    <p:sldId id="311" r:id="rId28"/>
    <p:sldId id="314" r:id="rId29"/>
    <p:sldId id="316" r:id="rId30"/>
    <p:sldId id="318" r:id="rId31"/>
    <p:sldId id="317" r:id="rId32"/>
    <p:sldId id="321" r:id="rId33"/>
    <p:sldId id="320" r:id="rId34"/>
    <p:sldId id="324" r:id="rId35"/>
    <p:sldId id="322" r:id="rId36"/>
    <p:sldId id="328" r:id="rId37"/>
    <p:sldId id="327" r:id="rId38"/>
    <p:sldId id="323" r:id="rId39"/>
    <p:sldId id="326" r:id="rId40"/>
    <p:sldId id="332" r:id="rId41"/>
    <p:sldId id="337" r:id="rId42"/>
    <p:sldId id="336" r:id="rId43"/>
    <p:sldId id="334" r:id="rId44"/>
    <p:sldId id="333" r:id="rId45"/>
    <p:sldId id="335" r:id="rId46"/>
    <p:sldId id="354" r:id="rId47"/>
    <p:sldId id="349" r:id="rId48"/>
    <p:sldId id="346" r:id="rId49"/>
    <p:sldId id="348" r:id="rId50"/>
    <p:sldId id="343" r:id="rId51"/>
    <p:sldId id="357" r:id="rId52"/>
    <p:sldId id="352" r:id="rId53"/>
    <p:sldId id="358" r:id="rId54"/>
    <p:sldId id="355" r:id="rId55"/>
    <p:sldId id="360" r:id="rId56"/>
    <p:sldId id="342" r:id="rId57"/>
    <p:sldId id="350" r:id="rId58"/>
    <p:sldId id="353" r:id="rId59"/>
    <p:sldId id="365" r:id="rId60"/>
    <p:sldId id="364" r:id="rId61"/>
    <p:sldId id="367" r:id="rId62"/>
    <p:sldId id="366" r:id="rId63"/>
    <p:sldId id="372" r:id="rId64"/>
    <p:sldId id="384" r:id="rId65"/>
    <p:sldId id="375" r:id="rId66"/>
    <p:sldId id="370" r:id="rId67"/>
    <p:sldId id="373" r:id="rId68"/>
    <p:sldId id="377" r:id="rId69"/>
    <p:sldId id="379" r:id="rId70"/>
    <p:sldId id="383" r:id="rId71"/>
    <p:sldId id="381" r:id="rId72"/>
    <p:sldId id="282" r:id="rId73"/>
    <p:sldId id="278" r:id="rId74"/>
    <p:sldId id="261" r:id="rId75"/>
    <p:sldId id="273" r:id="rId76"/>
    <p:sldId id="260" r:id="rId77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MMhFdPQTnisd+Q6Fd1CRA==" hashData="uBtPZqkaFLz3x4fQI8Xe63ZEe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1874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5430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4977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141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829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5895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3459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053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6469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3378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0756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089D0-A87A-42DD-B35E-B84857621960}" type="datetimeFigureOut">
              <a:rPr lang="pt-PT" smtClean="0"/>
              <a:t>04-01-2015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1CA92-4186-4945-8C2A-F97609DC2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39243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gif"/><Relationship Id="rId4" Type="http://schemas.openxmlformats.org/officeDocument/2006/relationships/image" Target="../media/image7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11560" y="339502"/>
            <a:ext cx="2448272" cy="10801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Lisboa</a:t>
            </a:r>
          </a:p>
          <a:p>
            <a:pPr algn="ctr"/>
            <a:r>
              <a:rPr lang="pt-PT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Palácio S Bento</a:t>
            </a:r>
          </a:p>
          <a:p>
            <a:pPr algn="ctr"/>
            <a:r>
              <a:rPr lang="pt-PT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Portugal</a:t>
            </a:r>
            <a:endParaRPr lang="pt-PT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699792" y="4299942"/>
            <a:ext cx="4104456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pt-PT" sz="1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endParaRPr lang="pt-PT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PT" sz="1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 Imagens </a:t>
            </a:r>
            <a:r>
              <a:rPr lang="pt-PT" sz="1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&amp; </a:t>
            </a:r>
            <a:r>
              <a:rPr lang="pt-PT" sz="1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Formatação </a:t>
            </a:r>
            <a:r>
              <a:rPr lang="pt-PT" sz="1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Necy</a:t>
            </a:r>
            <a:r>
              <a:rPr lang="pt-PT" sz="1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 Guerreiro</a:t>
            </a:r>
            <a:endParaRPr lang="pt-PT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334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  <p:sndAc>
          <p:stSnd loop="1">
            <p:snd r:embed="rId2" name="Rodrigo Leão_ In Excelsis.wav"/>
          </p:stSnd>
        </p:sndAc>
      </p:transition>
    </mc:Choice>
    <mc:Fallback>
      <p:transition spd="slow" advClick="0" advTm="7000">
        <p:split orient="vert"/>
        <p:sndAc>
          <p:stSnd loop="1">
            <p:snd r:embed="rId2" name="Rodrigo Leão_ In Excelsi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6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44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92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16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43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85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00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50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89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60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06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1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14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3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07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64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65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20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6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72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43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49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31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47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2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93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06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53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25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7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2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0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28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3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41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6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72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84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61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53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98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12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12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13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82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44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5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4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66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91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91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7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70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8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0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8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08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87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6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07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6216" y="4659982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000" dirty="0" smtClean="0">
                <a:latin typeface="Arial Rounded MT Bold" panose="020F0704030504030204" pitchFamily="34" charset="0"/>
              </a:rPr>
              <a:t>     Natália Correia</a:t>
            </a: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(Autoria João Cutileiro)</a:t>
            </a:r>
            <a:endParaRPr lang="pt-PT" sz="1000" dirty="0">
              <a:latin typeface="Arial Rounded MT Bold" panose="020F070403050403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11560" y="4515967"/>
            <a:ext cx="25202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000" dirty="0" smtClean="0">
                <a:latin typeface="Arial Rounded MT Bold" panose="020F0704030504030204" pitchFamily="34" charset="0"/>
              </a:rPr>
              <a:t>                   </a:t>
            </a:r>
          </a:p>
          <a:p>
            <a:r>
              <a:rPr lang="pt-PT" sz="1000" dirty="0">
                <a:latin typeface="Arial Rounded MT Bold" panose="020F0704030504030204" pitchFamily="34" charset="0"/>
              </a:rPr>
              <a:t> </a:t>
            </a:r>
            <a:r>
              <a:rPr lang="pt-PT" sz="1000" dirty="0" smtClean="0">
                <a:latin typeface="Arial Rounded MT Bold" panose="020F0704030504030204" pitchFamily="34" charset="0"/>
              </a:rPr>
              <a:t>                    Alda Nogueira</a:t>
            </a: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    (Autoria António de Andrade) </a:t>
            </a:r>
            <a:endParaRPr lang="pt-PT" sz="1000" dirty="0">
              <a:latin typeface="Arial Rounded MT Bold" panose="020F070403050403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707904" y="4515966"/>
            <a:ext cx="2513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200" dirty="0" smtClean="0">
              <a:solidFill>
                <a:schemeClr val="bg1"/>
              </a:solidFill>
            </a:endParaRPr>
          </a:p>
          <a:p>
            <a:r>
              <a:rPr lang="pt-PT" sz="1000" dirty="0">
                <a:latin typeface="Arial Rounded MT Bold" panose="020F0704030504030204" pitchFamily="34" charset="0"/>
              </a:rPr>
              <a:t> </a:t>
            </a:r>
            <a:r>
              <a:rPr lang="pt-PT" sz="1000" dirty="0" smtClean="0">
                <a:latin typeface="Arial Rounded MT Bold" panose="020F0704030504030204" pitchFamily="34" charset="0"/>
              </a:rPr>
              <a:t>           Adelino Amaro Costa</a:t>
            </a: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(Autoria Domingos Soares Branco)</a:t>
            </a:r>
            <a:endParaRPr lang="pt-PT" sz="1000" dirty="0">
              <a:latin typeface="Arial Rounded MT Bold" panose="020F070403050403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9442" y="0"/>
            <a:ext cx="887760" cy="55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99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99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52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02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82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37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65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06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17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62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1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2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16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51470"/>
            <a:ext cx="4680520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PT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/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O </a:t>
            </a:r>
            <a:r>
              <a:rPr lang="pt-PT" sz="1050" b="1" dirty="0">
                <a:latin typeface="Arial Rounded MT Bold" panose="020F0704030504030204" pitchFamily="34" charset="0"/>
                <a:cs typeface="Arial" panose="020B0604020202020204" pitchFamily="34" charset="0"/>
              </a:rPr>
              <a:t>Palácio de São Bento 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é a </a:t>
            </a:r>
            <a:r>
              <a:rPr lang="pt-PT" sz="1050" dirty="0" err="1" smtClean="0">
                <a:latin typeface="Arial Rounded MT Bold" panose="020F0704030504030204" pitchFamily="34" charset="0"/>
                <a:cs typeface="Arial" panose="020B0604020202020204" pitchFamily="34" charset="0"/>
              </a:rPr>
              <a:t>atual</a:t>
            </a:r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sede da </a:t>
            </a:r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Assembleia da República ou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Parlamento Português.</a:t>
            </a:r>
          </a:p>
          <a:p>
            <a:pPr algn="just" fontAlgn="base"/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É neste local que os políticos </a:t>
            </a:r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eleitos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definem o futuro do país durante quatro anos consecutivos.</a:t>
            </a:r>
          </a:p>
          <a:p>
            <a:pPr algn="just" fontAlgn="base"/>
            <a:endParaRPr lang="pt-PT" sz="1050" i="1" dirty="0" smtClean="0">
              <a:latin typeface="Arial Rounded MT Bold" panose="020F0704030504030204" pitchFamily="34" charset="0"/>
              <a:cs typeface="Arial" panose="020B0604020202020204" pitchFamily="34" charset="0"/>
            </a:endParaRPr>
          </a:p>
          <a:p>
            <a:pPr algn="just" fontAlgn="base"/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Este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palácio foi originalmente um mosteiro beneditino, </a:t>
            </a:r>
            <a:r>
              <a:rPr lang="pt-PT" sz="1050" dirty="0" err="1">
                <a:latin typeface="Arial Rounded MT Bold" panose="020F0704030504030204" pitchFamily="34" charset="0"/>
                <a:cs typeface="Arial" panose="020B0604020202020204" pitchFamily="34" charset="0"/>
              </a:rPr>
              <a:t>projetado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 por Baltazar Álvares e outros, construção iniciada nos finais do séc. XVI.</a:t>
            </a:r>
          </a:p>
          <a:p>
            <a:pPr algn="just" fontAlgn="base"/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Ao longo dos séculos XIX e XX o Palácio de São Bento foi alvo de uma série de grandes obras de remodelação, exteriores e interiores, tornando o </a:t>
            </a:r>
            <a:r>
              <a:rPr lang="pt-PT" sz="1050" dirty="0" err="1" smtClean="0">
                <a:latin typeface="Arial Rounded MT Bold" panose="020F0704030504030204" pitchFamily="34" charset="0"/>
                <a:cs typeface="Arial" panose="020B0604020202020204" pitchFamily="34" charset="0"/>
              </a:rPr>
              <a:t>atual</a:t>
            </a:r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 edifício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muito diferente do original mosteiro.</a:t>
            </a:r>
          </a:p>
          <a:p>
            <a:pPr algn="just" fontAlgn="base"/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O palácio emoldura o estilo neoclássico e o interior é igualmente grandioso, repleto de alas e de obras de arte de diferentes épocas da história de Portugal.</a:t>
            </a:r>
          </a:p>
          <a:p>
            <a:pPr algn="just" fontAlgn="base"/>
            <a:endParaRPr lang="pt-PT" sz="1050" dirty="0" smtClean="0">
              <a:latin typeface="Arial Rounded MT Bold" panose="020F0704030504030204" pitchFamily="34" charset="0"/>
              <a:cs typeface="Arial" panose="020B0604020202020204" pitchFamily="34" charset="0"/>
            </a:endParaRPr>
          </a:p>
          <a:p>
            <a:pPr algn="just" fontAlgn="base"/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A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escadaria exterior foi construída em 1941 e encontra-se ladeada por </a:t>
            </a:r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2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leões, simbolicamente utilizados como sentinelas. </a:t>
            </a:r>
            <a:endParaRPr lang="pt-PT" sz="1050" dirty="0" smtClean="0">
              <a:latin typeface="Arial Rounded MT Bold" panose="020F0704030504030204" pitchFamily="34" charset="0"/>
              <a:cs typeface="Arial" panose="020B0604020202020204" pitchFamily="34" charset="0"/>
            </a:endParaRPr>
          </a:p>
          <a:p>
            <a:pPr algn="just" fontAlgn="base"/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Na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fachada principal, ao cimo das escadas, </a:t>
            </a:r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veem-se quatro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estátuas alegóricas femininas - 'Prudência', 'Justiça', 'Força' e 'Temperança'.</a:t>
            </a:r>
            <a:b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</a:br>
            <a:endParaRPr lang="pt-PT" sz="1050" dirty="0" smtClean="0">
              <a:latin typeface="Arial Rounded MT Bold" panose="020F0704030504030204" pitchFamily="34" charset="0"/>
              <a:cs typeface="Arial" panose="020B0604020202020204" pitchFamily="34" charset="0"/>
            </a:endParaRPr>
          </a:p>
          <a:p>
            <a:pPr algn="just" fontAlgn="base"/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Anexa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>a este palácio está a Residência Oficial do </a:t>
            </a:r>
            <a:r>
              <a:rPr lang="pt-PT" sz="1050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Primeiro-Ministro, o Palacete de São Bento construído posteriormente. </a:t>
            </a:r>
            <a: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  <a:t/>
            </a:r>
            <a:br>
              <a:rPr lang="pt-PT" sz="1050" dirty="0">
                <a:latin typeface="Arial Rounded MT Bold" panose="020F0704030504030204" pitchFamily="34" charset="0"/>
                <a:cs typeface="Arial" panose="020B0604020202020204" pitchFamily="34" charset="0"/>
              </a:rPr>
            </a:br>
            <a:endParaRPr lang="pt-PT" sz="1050" dirty="0"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660232" y="4155926"/>
            <a:ext cx="19377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pt-PT" sz="1000" dirty="0" smtClean="0">
                <a:latin typeface="Century Schoolbook" panose="02040604050505020304" pitchFamily="18" charset="0"/>
                <a:cs typeface="Arial" panose="020B0604020202020204" pitchFamily="34" charset="0"/>
              </a:rPr>
              <a:t> </a:t>
            </a:r>
            <a:endParaRPr lang="pt-PT" sz="1000" dirty="0">
              <a:solidFill>
                <a:schemeClr val="bg1"/>
              </a:solidFill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23528" y="3795887"/>
            <a:ext cx="4968552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latin typeface="Arial Rounded MT Bold" panose="020F0704030504030204" pitchFamily="34" charset="0"/>
              </a:rPr>
              <a:t>              </a:t>
            </a:r>
          </a:p>
          <a:p>
            <a:r>
              <a:rPr lang="pt-PT" sz="1200" dirty="0">
                <a:latin typeface="Arial Rounded MT Bold" panose="020F0704030504030204" pitchFamily="34" charset="0"/>
              </a:rPr>
              <a:t> </a:t>
            </a:r>
            <a:r>
              <a:rPr lang="pt-PT" sz="1200" dirty="0" smtClean="0">
                <a:latin typeface="Arial Rounded MT Bold" panose="020F0704030504030204" pitchFamily="34" charset="0"/>
              </a:rPr>
              <a:t>                </a:t>
            </a:r>
            <a:r>
              <a:rPr lang="pt-PT" sz="1100" dirty="0" smtClean="0">
                <a:latin typeface="Arial Rounded MT Bold" panose="020F0704030504030204" pitchFamily="34" charset="0"/>
              </a:rPr>
              <a:t>Imagens &amp; </a:t>
            </a:r>
            <a:r>
              <a:rPr lang="pt-PT" sz="1100" dirty="0" smtClean="0">
                <a:latin typeface="Arial Rounded MT Bold" panose="020F0704030504030204" pitchFamily="34" charset="0"/>
              </a:rPr>
              <a:t> Formatação </a:t>
            </a:r>
            <a:r>
              <a:rPr lang="pt-PT" sz="1100" dirty="0" err="1" smtClean="0">
                <a:latin typeface="Arial Rounded MT Bold" panose="020F0704030504030204" pitchFamily="34" charset="0"/>
              </a:rPr>
              <a:t>Necy</a:t>
            </a:r>
            <a:r>
              <a:rPr lang="pt-PT" sz="1100" dirty="0" smtClean="0">
                <a:latin typeface="Arial Rounded MT Bold" panose="020F0704030504030204" pitchFamily="34" charset="0"/>
              </a:rPr>
              <a:t> Guerreiro</a:t>
            </a:r>
          </a:p>
          <a:p>
            <a:r>
              <a:rPr lang="pt-PT" sz="1100" dirty="0" smtClean="0">
                <a:latin typeface="Arial Rounded MT Bold" panose="020F0704030504030204" pitchFamily="34" charset="0"/>
              </a:rPr>
              <a:t>                              necyguerreiro@gmail.com</a:t>
            </a:r>
          </a:p>
          <a:p>
            <a:r>
              <a:rPr lang="pt-PT" sz="1100" dirty="0" smtClean="0">
                <a:latin typeface="Arial Rounded MT Bold" panose="020F0704030504030204" pitchFamily="34" charset="0"/>
              </a:rPr>
              <a:t>                                     </a:t>
            </a:r>
            <a:r>
              <a:rPr lang="pt-PT" sz="1100" dirty="0" smtClean="0">
                <a:latin typeface="Arial Rounded MT Bold" panose="020F0704030504030204" pitchFamily="34" charset="0"/>
              </a:rPr>
              <a:t>   </a:t>
            </a:r>
            <a:r>
              <a:rPr lang="pt-PT" sz="1100" dirty="0" smtClean="0">
                <a:latin typeface="Arial Rounded MT Bold" panose="020F0704030504030204" pitchFamily="34" charset="0"/>
              </a:rPr>
              <a:t>Lisboa - Portugal</a:t>
            </a:r>
          </a:p>
          <a:p>
            <a:r>
              <a:rPr lang="pt-PT" sz="1100" dirty="0" smtClean="0">
                <a:latin typeface="Arial Rounded MT Bold" panose="020F0704030504030204" pitchFamily="34" charset="0"/>
              </a:rPr>
              <a:t>                            </a:t>
            </a:r>
            <a:r>
              <a:rPr lang="pt-PT" sz="1100" dirty="0" smtClean="0">
                <a:latin typeface="Arial Rounded MT Bold" panose="020F0704030504030204" pitchFamily="34" charset="0"/>
              </a:rPr>
              <a:t>  Rodrigo </a:t>
            </a:r>
            <a:r>
              <a:rPr lang="pt-PT" sz="1100" dirty="0" smtClean="0">
                <a:latin typeface="Arial Rounded MT Bold" panose="020F0704030504030204" pitchFamily="34" charset="0"/>
              </a:rPr>
              <a:t>Leão _ In </a:t>
            </a:r>
            <a:r>
              <a:rPr lang="pt-PT" sz="1100" dirty="0" err="1" smtClean="0">
                <a:latin typeface="Arial Rounded MT Bold" panose="020F0704030504030204" pitchFamily="34" charset="0"/>
              </a:rPr>
              <a:t>Excelsis</a:t>
            </a:r>
            <a:endParaRPr lang="pt-PT" sz="1100" dirty="0">
              <a:latin typeface="Arial Rounded MT Bold" panose="020F070403050403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51" y="4496567"/>
            <a:ext cx="304800" cy="3048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847" y="3746854"/>
            <a:ext cx="502190" cy="28398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451" y="4496567"/>
            <a:ext cx="657671" cy="41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78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62</Words>
  <Application>Microsoft Office PowerPoint</Application>
  <PresentationFormat>Apresentação no Ecrã (16:9)</PresentationFormat>
  <Paragraphs>35</Paragraphs>
  <Slides>76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76</vt:i4>
      </vt:variant>
    </vt:vector>
  </HeadingPairs>
  <TitlesOfParts>
    <vt:vector size="7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28</cp:revision>
  <dcterms:created xsi:type="dcterms:W3CDTF">2014-12-30T10:12:40Z</dcterms:created>
  <dcterms:modified xsi:type="dcterms:W3CDTF">2015-01-04T18:54:39Z</dcterms:modified>
</cp:coreProperties>
</file>