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7"/>
  </p:notesMasterIdLst>
  <p:sldIdLst>
    <p:sldId id="257" r:id="rId2"/>
    <p:sldId id="265" r:id="rId3"/>
    <p:sldId id="277" r:id="rId4"/>
    <p:sldId id="271" r:id="rId5"/>
    <p:sldId id="262" r:id="rId6"/>
    <p:sldId id="273" r:id="rId7"/>
    <p:sldId id="279" r:id="rId8"/>
    <p:sldId id="270" r:id="rId9"/>
    <p:sldId id="280" r:id="rId10"/>
    <p:sldId id="272" r:id="rId11"/>
    <p:sldId id="278" r:id="rId12"/>
    <p:sldId id="305" r:id="rId13"/>
    <p:sldId id="297" r:id="rId14"/>
    <p:sldId id="268" r:id="rId15"/>
    <p:sldId id="284" r:id="rId16"/>
    <p:sldId id="282" r:id="rId17"/>
    <p:sldId id="275" r:id="rId18"/>
    <p:sldId id="287" r:id="rId19"/>
    <p:sldId id="285" r:id="rId20"/>
    <p:sldId id="276" r:id="rId21"/>
    <p:sldId id="288" r:id="rId22"/>
    <p:sldId id="286" r:id="rId23"/>
    <p:sldId id="281" r:id="rId24"/>
    <p:sldId id="283" r:id="rId25"/>
    <p:sldId id="300" r:id="rId26"/>
    <p:sldId id="296" r:id="rId27"/>
    <p:sldId id="292" r:id="rId28"/>
    <p:sldId id="298" r:id="rId29"/>
    <p:sldId id="299" r:id="rId30"/>
    <p:sldId id="301" r:id="rId31"/>
    <p:sldId id="309" r:id="rId32"/>
    <p:sldId id="324" r:id="rId33"/>
    <p:sldId id="313" r:id="rId34"/>
    <p:sldId id="312" r:id="rId35"/>
    <p:sldId id="321" r:id="rId36"/>
    <p:sldId id="315" r:id="rId37"/>
    <p:sldId id="348" r:id="rId38"/>
    <p:sldId id="352" r:id="rId39"/>
    <p:sldId id="353" r:id="rId40"/>
    <p:sldId id="354" r:id="rId41"/>
    <p:sldId id="373" r:id="rId42"/>
    <p:sldId id="367" r:id="rId43"/>
    <p:sldId id="370" r:id="rId44"/>
    <p:sldId id="371" r:id="rId45"/>
    <p:sldId id="372" r:id="rId46"/>
    <p:sldId id="363" r:id="rId47"/>
    <p:sldId id="409" r:id="rId48"/>
    <p:sldId id="385" r:id="rId49"/>
    <p:sldId id="412" r:id="rId50"/>
    <p:sldId id="390" r:id="rId51"/>
    <p:sldId id="388" r:id="rId52"/>
    <p:sldId id="401" r:id="rId53"/>
    <p:sldId id="413" r:id="rId54"/>
    <p:sldId id="402" r:id="rId55"/>
    <p:sldId id="379" r:id="rId56"/>
    <p:sldId id="384" r:id="rId57"/>
    <p:sldId id="397" r:id="rId58"/>
    <p:sldId id="391" r:id="rId59"/>
    <p:sldId id="394" r:id="rId60"/>
    <p:sldId id="392" r:id="rId61"/>
    <p:sldId id="398" r:id="rId62"/>
    <p:sldId id="405" r:id="rId63"/>
    <p:sldId id="403" r:id="rId64"/>
    <p:sldId id="404" r:id="rId65"/>
    <p:sldId id="383" r:id="rId66"/>
    <p:sldId id="411" r:id="rId67"/>
    <p:sldId id="407" r:id="rId68"/>
    <p:sldId id="366" r:id="rId69"/>
    <p:sldId id="378" r:id="rId70"/>
    <p:sldId id="355" r:id="rId71"/>
    <p:sldId id="356" r:id="rId72"/>
    <p:sldId id="357" r:id="rId73"/>
    <p:sldId id="359" r:id="rId74"/>
    <p:sldId id="360" r:id="rId75"/>
    <p:sldId id="361" r:id="rId76"/>
    <p:sldId id="374" r:id="rId77"/>
    <p:sldId id="342" r:id="rId78"/>
    <p:sldId id="349" r:id="rId79"/>
    <p:sldId id="343" r:id="rId80"/>
    <p:sldId id="375" r:id="rId81"/>
    <p:sldId id="364" r:id="rId82"/>
    <p:sldId id="365" r:id="rId83"/>
    <p:sldId id="332" r:id="rId84"/>
    <p:sldId id="316" r:id="rId85"/>
    <p:sldId id="341" r:id="rId86"/>
  </p:sldIdLst>
  <p:sldSz cx="9144000" cy="5143500" type="screen16x9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4vCeyeRMkmhBKcS8EFF5g==" hashData="FvgynOGU2j/CfAU0gbGU8lKTAL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46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D1B1E0-795E-40C0-978D-1C2707892AAE}" type="datetimeFigureOut">
              <a:rPr lang="pt-PT" smtClean="0"/>
              <a:t>21-04-2018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4A7860-22F1-4258-A8BB-A4D6E37EDF0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14258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72B82-FD30-42C6-82A8-8CCF4FD054E5}" type="datetimeFigureOut">
              <a:rPr lang="pt-PT" smtClean="0"/>
              <a:t>21-04-2018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E80D-F6A8-425D-BD70-00DB049653E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40252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72B82-FD30-42C6-82A8-8CCF4FD054E5}" type="datetimeFigureOut">
              <a:rPr lang="pt-PT" smtClean="0"/>
              <a:t>21-04-2018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E80D-F6A8-425D-BD70-00DB049653E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02159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72B82-FD30-42C6-82A8-8CCF4FD054E5}" type="datetimeFigureOut">
              <a:rPr lang="pt-PT" smtClean="0"/>
              <a:t>21-04-2018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E80D-F6A8-425D-BD70-00DB049653E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57449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72B82-FD30-42C6-82A8-8CCF4FD054E5}" type="datetimeFigureOut">
              <a:rPr lang="pt-PT" smtClean="0"/>
              <a:t>21-04-2018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E80D-F6A8-425D-BD70-00DB049653E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81547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72B82-FD30-42C6-82A8-8CCF4FD054E5}" type="datetimeFigureOut">
              <a:rPr lang="pt-PT" smtClean="0"/>
              <a:t>21-04-2018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E80D-F6A8-425D-BD70-00DB049653E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40636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72B82-FD30-42C6-82A8-8CCF4FD054E5}" type="datetimeFigureOut">
              <a:rPr lang="pt-PT" smtClean="0"/>
              <a:t>21-04-2018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E80D-F6A8-425D-BD70-00DB049653E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56464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72B82-FD30-42C6-82A8-8CCF4FD054E5}" type="datetimeFigureOut">
              <a:rPr lang="pt-PT" smtClean="0"/>
              <a:t>21-04-2018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E80D-F6A8-425D-BD70-00DB049653E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36873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72B82-FD30-42C6-82A8-8CCF4FD054E5}" type="datetimeFigureOut">
              <a:rPr lang="pt-PT" smtClean="0"/>
              <a:t>21-04-2018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E80D-F6A8-425D-BD70-00DB049653E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55604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72B82-FD30-42C6-82A8-8CCF4FD054E5}" type="datetimeFigureOut">
              <a:rPr lang="pt-PT" smtClean="0"/>
              <a:t>21-04-2018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E80D-F6A8-425D-BD70-00DB049653E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19986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72B82-FD30-42C6-82A8-8CCF4FD054E5}" type="datetimeFigureOut">
              <a:rPr lang="pt-PT" smtClean="0"/>
              <a:t>21-04-2018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E80D-F6A8-425D-BD70-00DB049653E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59841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B72B82-FD30-42C6-82A8-8CCF4FD054E5}" type="datetimeFigureOut">
              <a:rPr lang="pt-PT" smtClean="0"/>
              <a:t>21-04-2018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FFE80D-F6A8-425D-BD70-00DB049653E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07997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B72B82-FD30-42C6-82A8-8CCF4FD054E5}" type="datetimeFigureOut">
              <a:rPr lang="pt-PT" smtClean="0"/>
              <a:t>21-04-2018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FFE80D-F6A8-425D-BD70-00DB049653E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09502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3396328" y="483518"/>
            <a:ext cx="2399808" cy="91229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FadeDown">
              <a:avLst/>
            </a:prstTxWarp>
            <a:spAutoFit/>
          </a:bodyPr>
          <a:lstStyle/>
          <a:p>
            <a:pPr algn="ctr"/>
            <a:r>
              <a:rPr lang="pt-PT" sz="24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AVEIRO</a:t>
            </a:r>
          </a:p>
          <a:p>
            <a:pPr algn="ctr"/>
            <a:r>
              <a:rPr lang="pt-PT" sz="2400" b="1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Portugal</a:t>
            </a:r>
            <a:endParaRPr lang="pt-PT" sz="2400" b="1" dirty="0">
              <a:ln w="12700">
                <a:solidFill>
                  <a:srgbClr val="002060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327" y="3750989"/>
            <a:ext cx="2448272" cy="619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764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split orient="vert"/>
        <p:sndAc>
          <p:stSnd loop="1">
            <p:snd r:embed="rId2" name="Concerto para uma voz_Linha Singer.wav"/>
          </p:stSnd>
        </p:sndAc>
      </p:transition>
    </mc:Choice>
    <mc:Fallback>
      <p:transition spd="slow" advClick="0" advTm="8000">
        <p:split orient="vert"/>
        <p:sndAc>
          <p:stSnd loop="1">
            <p:snd r:embed="rId2" name="Concerto para uma voz_Linha Sing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888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93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154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787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044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081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91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322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81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286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297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501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242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997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258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428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434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143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355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467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525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161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269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743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79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727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97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935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84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530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169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429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294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48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184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582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111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449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664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635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352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409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202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52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957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433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160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929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819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179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220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230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426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659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187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262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989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703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75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448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076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689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118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653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406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5835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168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496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266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887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868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985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567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637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008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667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475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9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905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650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278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182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254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627534"/>
            <a:ext cx="2090289" cy="553927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771800" y="1419622"/>
            <a:ext cx="374441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Arial Rounded MT Bold" panose="020F0704030504030204" pitchFamily="34" charset="0"/>
              </a:rPr>
              <a:t>       necyguerreiro@gmail.com</a:t>
            </a:r>
          </a:p>
          <a:p>
            <a:endParaRPr lang="pt-PT" sz="1400" dirty="0" smtClean="0">
              <a:latin typeface="Arial Rounded MT Bold" panose="020F0704030504030204" pitchFamily="34" charset="0"/>
            </a:endParaRPr>
          </a:p>
          <a:p>
            <a:r>
              <a:rPr lang="pt-PT" sz="1400" dirty="0">
                <a:latin typeface="Arial Rounded MT Bold" panose="020F0704030504030204" pitchFamily="34" charset="0"/>
              </a:rPr>
              <a:t> </a:t>
            </a:r>
            <a:r>
              <a:rPr lang="pt-PT" sz="1400" dirty="0" smtClean="0">
                <a:latin typeface="Arial Rounded MT Bold" panose="020F0704030504030204" pitchFamily="34" charset="0"/>
              </a:rPr>
              <a:t>               Lisboa – Portugal</a:t>
            </a:r>
          </a:p>
          <a:p>
            <a:endParaRPr lang="pt-PT" sz="1400" dirty="0">
              <a:latin typeface="Arial Rounded MT Bold" panose="020F0704030504030204" pitchFamily="34" charset="0"/>
            </a:endParaRPr>
          </a:p>
          <a:p>
            <a:endParaRPr lang="pt-PT" sz="1400" dirty="0" smtClean="0">
              <a:latin typeface="Arial Rounded MT Bold" panose="020F0704030504030204" pitchFamily="34" charset="0"/>
            </a:endParaRPr>
          </a:p>
          <a:p>
            <a:r>
              <a:rPr lang="pt-PT" sz="1400" dirty="0" smtClean="0">
                <a:latin typeface="Arial Rounded MT Bold" panose="020F0704030504030204" pitchFamily="34" charset="0"/>
              </a:rPr>
              <a:t>      </a:t>
            </a:r>
          </a:p>
          <a:p>
            <a:r>
              <a:rPr lang="pt-PT" sz="1400" dirty="0">
                <a:latin typeface="Arial Rounded MT Bold" panose="020F0704030504030204" pitchFamily="34" charset="0"/>
              </a:rPr>
              <a:t> </a:t>
            </a:r>
            <a:r>
              <a:rPr lang="pt-PT" sz="1400" dirty="0" smtClean="0">
                <a:latin typeface="Arial Rounded MT Bold" panose="020F0704030504030204" pitchFamily="34" charset="0"/>
              </a:rPr>
              <a:t>      “Concerto para uma voz”</a:t>
            </a:r>
            <a:endParaRPr lang="pt-PT" sz="1400" dirty="0">
              <a:latin typeface="Arial Rounded MT Bold" panose="020F0704030504030204" pitchFamily="34" charset="0"/>
            </a:endParaRP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>
          <a:xfrm>
            <a:off x="2915816" y="4155926"/>
            <a:ext cx="3816424" cy="885181"/>
          </a:xfrm>
        </p:spPr>
        <p:txBody>
          <a:bodyPr/>
          <a:lstStyle/>
          <a:p>
            <a:r>
              <a:rPr lang="pt-PT" sz="14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  </a:t>
            </a:r>
            <a:fld id="{3E35BA5B-6AF5-4123-8F64-4F81EF8D4569}" type="datetime9">
              <a:rPr lang="pt-PT" sz="160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21-04-2018 12:29:13</a:t>
            </a:fld>
            <a:endParaRPr lang="pt-PT" sz="16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2166937"/>
            <a:ext cx="476821" cy="476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40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45000">
        <p:split orient="vert"/>
      </p:transition>
    </mc:Choice>
    <mc:Fallback>
      <p:transition spd="slow" advClick="0" advTm="4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18</Words>
  <Application>Microsoft Office PowerPoint</Application>
  <PresentationFormat>Apresentação no Ecrã (16:9)</PresentationFormat>
  <Paragraphs>10</Paragraphs>
  <Slides>85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85</vt:i4>
      </vt:variant>
    </vt:vector>
  </HeadingPairs>
  <TitlesOfParts>
    <vt:vector size="86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Nécy G</dc:creator>
  <cp:lastModifiedBy>Nécy G</cp:lastModifiedBy>
  <cp:revision>17</cp:revision>
  <dcterms:created xsi:type="dcterms:W3CDTF">2018-04-21T09:37:30Z</dcterms:created>
  <dcterms:modified xsi:type="dcterms:W3CDTF">2018-04-21T12:34:33Z</dcterms:modified>
</cp:coreProperties>
</file>