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2kduV75DZHXU9xUtkcKdQ==" hashData="MXdN+k3JfB1yVctMTUSP03Q3wNRWzc1WEvkZ457Jd8MLU70rA5UeQbcFQK/iUCtO5hAMWGsWdKWuy769CTVR0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91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37F64-DF29-4222-AA5E-FB3E022010B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85179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6F114-3F91-464A-8C39-C783B618AEE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30765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BF0A6-59CA-4CF5-8E67-EA278E59443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4355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59689-B297-4081-B80D-15C16096B6E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540428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F1C12-B814-4CE7-8DF8-B2B580B4F09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92925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12010-620F-4EFA-9947-60F05303834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004727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23622-EA87-48F6-8C9E-89B7442A892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876806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848F7-D5CE-4921-95E6-C42AD99F9B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98299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4C530-6910-4930-8992-D557AD39E8F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00333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71278-D82D-48BE-9C7B-F13463E9AD5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26979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7473E-7EA2-43B5-8A0A-A2CFB30CAFB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041972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u="none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u="none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u="none"/>
            </a:lvl1pPr>
          </a:lstStyle>
          <a:p>
            <a:fld id="{CADAF451-5953-4B56-A433-FCDBE8945134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dirceanjoslara@gmail.com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125" y="1762125"/>
            <a:ext cx="3333750" cy="33337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99392"/>
            <a:ext cx="9143999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75656" y="476673"/>
            <a:ext cx="5382344" cy="4016484"/>
          </a:xfrm>
          <a:prstGeom prst="rect">
            <a:avLst/>
          </a:prstGeom>
        </p:spPr>
        <p:txBody>
          <a:bodyPr wrap="square">
            <a:sp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BOCA FALA O QUE BROTA DO CORAÇÃO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0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pt-BR" sz="4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40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pt-BR" sz="40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Mateus 12, 34</a:t>
            </a:r>
            <a:r>
              <a:rPr lang="pt-BR" sz="4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endParaRPr lang="pt-BR" sz="40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55576" y="5013176"/>
            <a:ext cx="8064896" cy="164391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Autoria: Dirce Mesquita Lara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</p:txBody>
      </p:sp>
    </p:spTree>
    <p:extLst>
      <p:ext uri="{BB962C8B-B14F-4D97-AF65-F5344CB8AC3E}">
        <p14:creationId xmlns:p14="http://schemas.microsoft.com/office/powerpoint/2010/main" val="271526260"/>
      </p:ext>
    </p:extLst>
  </p:cSld>
  <p:clrMapOvr>
    <a:masterClrMapping/>
  </p:clrMapOvr>
  <p:transition advTm="22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125" y="1762125"/>
            <a:ext cx="3333750" cy="333375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5416"/>
            <a:ext cx="9144000" cy="727280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27280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5416"/>
            <a:ext cx="9144000" cy="7416823"/>
          </a:xfrm>
          <a:prstGeom prst="rect">
            <a:avLst/>
          </a:prstGeom>
        </p:spPr>
      </p:pic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1" y="5661247"/>
            <a:ext cx="9143908" cy="1520787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dirty="0"/>
              <a:t>O Livro Santo ensina que a ‘boca fala do que transborda do </a:t>
            </a:r>
            <a:r>
              <a:rPr lang="pt-BR" sz="2000" dirty="0" smtClean="0"/>
              <a:t>coração”</a:t>
            </a:r>
            <a:endParaRPr lang="pt-BR" sz="2000" dirty="0"/>
          </a:p>
          <a:p>
            <a:pPr algn="ctr"/>
            <a:r>
              <a:rPr lang="pt-BR" sz="2000" dirty="0"/>
              <a:t>Se meu coração estiver cheio de amor, eu só saberei transmitir amor.</a:t>
            </a:r>
          </a:p>
        </p:txBody>
      </p:sp>
    </p:spTree>
    <p:extLst>
      <p:ext uri="{BB962C8B-B14F-4D97-AF65-F5344CB8AC3E}">
        <p14:creationId xmlns:p14="http://schemas.microsoft.com/office/powerpoint/2010/main" val="3623818494"/>
      </p:ext>
    </p:extLst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0674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6917" y="0"/>
            <a:ext cx="9784506" cy="6858000"/>
          </a:xfrm>
          <a:prstGeom prst="rect">
            <a:avLst/>
          </a:prstGeom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-316917" y="4683"/>
            <a:ext cx="9784506" cy="1520787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dirty="0"/>
              <a:t>Se meu coração abrigar apenas a vontade de fofocar, só farei fofocas.</a:t>
            </a:r>
          </a:p>
          <a:p>
            <a:pPr algn="ctr"/>
            <a:r>
              <a:rPr lang="pt-BR" sz="2000" dirty="0"/>
              <a:t>Se minha alma for revestida de justiça, por certo viverei e farei justiça.</a:t>
            </a:r>
          </a:p>
        </p:txBody>
      </p:sp>
    </p:spTree>
    <p:extLst>
      <p:ext uri="{BB962C8B-B14F-4D97-AF65-F5344CB8AC3E}">
        <p14:creationId xmlns:p14="http://schemas.microsoft.com/office/powerpoint/2010/main" val="4121925528"/>
      </p:ext>
    </p:ext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125" y="1762125"/>
            <a:ext cx="3333750" cy="33337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976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288" y="-47626"/>
            <a:ext cx="9175311" cy="6905625"/>
          </a:xfrm>
          <a:prstGeom prst="rect">
            <a:avLst/>
          </a:prstGeom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-129472" y="5382717"/>
            <a:ext cx="9273471" cy="1520787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dirty="0">
                <a:solidFill>
                  <a:schemeClr val="bg1"/>
                </a:solidFill>
              </a:rPr>
              <a:t>Pacificarei meu coração, clamando a Deus para aumentar o meu Amor!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</a:rPr>
              <a:t>Ouçamos o nosso interior com profunda, humilde e uma sincera oração,</a:t>
            </a:r>
          </a:p>
        </p:txBody>
      </p:sp>
    </p:spTree>
    <p:extLst>
      <p:ext uri="{BB962C8B-B14F-4D97-AF65-F5344CB8AC3E}">
        <p14:creationId xmlns:p14="http://schemas.microsoft.com/office/powerpoint/2010/main" val="2966899257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762125"/>
            <a:ext cx="3333750" cy="33337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-34908" y="0"/>
            <a:ext cx="9178908" cy="1520787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dirty="0"/>
              <a:t>Peçamos ajuda, na grata certeza, de que vai alegrar ao Mestre e Senhor,</a:t>
            </a:r>
          </a:p>
          <a:p>
            <a:pPr algn="ctr"/>
            <a:r>
              <a:rPr lang="pt-BR" sz="2000" dirty="0"/>
              <a:t>Tenhamos plenitude da fé, de que a resposta chegará numa terna afeição.</a:t>
            </a:r>
          </a:p>
        </p:txBody>
      </p:sp>
    </p:spTree>
    <p:extLst>
      <p:ext uri="{BB962C8B-B14F-4D97-AF65-F5344CB8AC3E}">
        <p14:creationId xmlns:p14="http://schemas.microsoft.com/office/powerpoint/2010/main" val="887411600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5" y="1762125"/>
            <a:ext cx="3333750" cy="33337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33" y="0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174" y="-47626"/>
            <a:ext cx="9173173" cy="7005017"/>
          </a:xfrm>
          <a:prstGeom prst="rect">
            <a:avLst/>
          </a:prstGeom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-5865" y="3537580"/>
            <a:ext cx="3665070" cy="3452244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a mistura de ‘</a:t>
            </a:r>
            <a:r>
              <a:rPr lang="pt-B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santo e pecador</a:t>
            </a:r>
            <a:r>
              <a:rPr lang="pt-BR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a opção está em nossas mãos.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Título de ‘</a:t>
            </a:r>
            <a:r>
              <a:rPr lang="pt-B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Humano</a:t>
            </a:r>
            <a:r>
              <a:rPr lang="pt-BR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 é coisa fantástica</a:t>
            </a:r>
            <a:r>
              <a:rPr lang="pt-B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!....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t-BR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coisa que só pode ser de Deus!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678423"/>
      </p:ext>
    </p:extLst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65" y="-8224"/>
            <a:ext cx="9115935" cy="687444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7625"/>
            <a:ext cx="9317853" cy="690562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5" y="1762125"/>
            <a:ext cx="3107035" cy="3333750"/>
          </a:xfrm>
          <a:prstGeom prst="rect">
            <a:avLst/>
          </a:prstGeom>
        </p:spPr>
      </p:pic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28065" y="5589240"/>
            <a:ext cx="9289788" cy="1298296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b="1" dirty="0"/>
              <a:t>Não tenhamos nossa vida como um nada, temos compromisso e missão.</a:t>
            </a:r>
            <a:endParaRPr lang="pt-BR" sz="2000" dirty="0"/>
          </a:p>
          <a:p>
            <a:pPr algn="ctr"/>
            <a:r>
              <a:rPr lang="pt-BR" sz="2000" dirty="0"/>
              <a:t>Somos  filhos do Céu, porém humanos, e Ele nos quer como ‘Anjos’ seus! </a:t>
            </a: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5091910"/>
      </p:ext>
    </p:ext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5" y="1762125"/>
            <a:ext cx="3333750" cy="33337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0060"/>
            <a:ext cx="9252520" cy="6908060"/>
          </a:xfrm>
          <a:prstGeom prst="rect">
            <a:avLst/>
          </a:prstGeom>
        </p:spPr>
      </p:pic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-18902" y="5387273"/>
            <a:ext cx="9271421" cy="1520787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dirty="0"/>
              <a:t>Você chegou, eu cheguei! Vamos cumprir a vontade de </a:t>
            </a:r>
            <a:r>
              <a:rPr lang="pt-BR" sz="2000" b="1" dirty="0"/>
              <a:t>Quem nos criou</a:t>
            </a:r>
            <a:r>
              <a:rPr lang="pt-BR" sz="2000" dirty="0"/>
              <a:t>!</a:t>
            </a:r>
          </a:p>
          <a:p>
            <a:pPr algn="ctr"/>
            <a:r>
              <a:rPr lang="pt-BR" sz="2000" dirty="0"/>
              <a:t>Nós somos chamados de </a:t>
            </a:r>
            <a:r>
              <a:rPr lang="pt-BR" sz="2000" b="1" dirty="0"/>
              <a:t>‘filho’</a:t>
            </a:r>
            <a:r>
              <a:rPr lang="pt-BR" sz="2000" dirty="0"/>
              <a:t> e como tal, sejamos leais e agradecidos!</a:t>
            </a:r>
          </a:p>
        </p:txBody>
      </p:sp>
    </p:spTree>
    <p:extLst>
      <p:ext uri="{BB962C8B-B14F-4D97-AF65-F5344CB8AC3E}">
        <p14:creationId xmlns:p14="http://schemas.microsoft.com/office/powerpoint/2010/main" val="2840385618"/>
      </p:ext>
    </p:ext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5" y="1762125"/>
            <a:ext cx="3333750" cy="33337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212" y="-85700"/>
            <a:ext cx="9263211" cy="70294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212" y="-85700"/>
            <a:ext cx="9263212" cy="70294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213" y="-243408"/>
            <a:ext cx="9263213" cy="7187107"/>
          </a:xfrm>
          <a:prstGeom prst="rect">
            <a:avLst/>
          </a:prstGeom>
        </p:spPr>
      </p:pic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-119214" y="4815915"/>
            <a:ext cx="9372378" cy="2279942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 dirty="0"/>
              <a:t>Sejamos úteis ao passar pela Terra e seremos preciosos aos olhos do Pai.  </a:t>
            </a:r>
            <a:endParaRPr lang="pt-BR" dirty="0"/>
          </a:p>
          <a:p>
            <a:pPr algn="ctr"/>
            <a:r>
              <a:rPr lang="pt-BR" dirty="0"/>
              <a:t>Somos uma partícula do Universo e sem um de nós, ele seria incompleto.</a:t>
            </a:r>
          </a:p>
          <a:p>
            <a:pPr algn="ctr"/>
            <a:r>
              <a:rPr lang="pt-BR" b="1" dirty="0"/>
              <a:t>Na vida mereçamos receber tão divino certificado, de Vitória revestido</a:t>
            </a:r>
            <a:r>
              <a:rPr lang="pt-B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298764911"/>
      </p:ext>
    </p:extLst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05064"/>
            <a:ext cx="3333750" cy="3333750"/>
          </a:xfrm>
          <a:prstGeom prst="rect">
            <a:avLst/>
          </a:prstGeom>
        </p:spPr>
      </p:pic>
      <p:sp>
        <p:nvSpPr>
          <p:cNvPr id="3" name="AutoShape 10"/>
          <p:cNvSpPr>
            <a:spLocks noChangeArrowheads="1"/>
          </p:cNvSpPr>
          <p:nvPr/>
        </p:nvSpPr>
        <p:spPr bwMode="auto">
          <a:xfrm>
            <a:off x="4228281" y="0"/>
            <a:ext cx="4932039" cy="6891413"/>
          </a:xfrm>
          <a:prstGeom prst="bevel">
            <a:avLst>
              <a:gd name="adj" fmla="val 6528"/>
            </a:avLst>
          </a:prstGeom>
          <a:solidFill>
            <a:srgbClr val="FF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dirty="0"/>
              <a:t>Texto: </a:t>
            </a:r>
            <a:r>
              <a:rPr lang="pt-BR" dirty="0" smtClean="0"/>
              <a:t> </a:t>
            </a:r>
            <a:r>
              <a:rPr lang="pt-BR" sz="1200" b="1" dirty="0"/>
              <a:t>A BOCA FALA O QUE BROTA DO CORAÇÃO</a:t>
            </a:r>
            <a:endParaRPr lang="pt-BR" sz="1200" dirty="0"/>
          </a:p>
          <a:p>
            <a:r>
              <a:rPr lang="pt-BR" dirty="0" smtClean="0"/>
              <a:t>Autoria</a:t>
            </a:r>
            <a:r>
              <a:rPr lang="pt-BR" dirty="0"/>
              <a:t>: Dirce Mesquita Lara</a:t>
            </a:r>
          </a:p>
          <a:p>
            <a:r>
              <a:rPr lang="pt-BR" dirty="0"/>
              <a:t>Formatação: Dorotéia Gomes</a:t>
            </a:r>
          </a:p>
          <a:p>
            <a:r>
              <a:rPr lang="pt-BR" dirty="0"/>
              <a:t>Imagens: Internet</a:t>
            </a:r>
          </a:p>
          <a:p>
            <a:r>
              <a:rPr lang="pt-BR" dirty="0"/>
              <a:t>Divulgação: </a:t>
            </a:r>
            <a:r>
              <a:rPr lang="pt-BR" dirty="0">
                <a:hlinkClick r:id="rId3"/>
              </a:rPr>
              <a:t>www.sergrasan.com</a:t>
            </a:r>
            <a:endParaRPr lang="pt-BR" dirty="0"/>
          </a:p>
          <a:p>
            <a:r>
              <a:rPr lang="pt-BR" dirty="0">
                <a:hlinkClick r:id="rId4"/>
              </a:rPr>
              <a:t>doroteiagomes06@gmail.com</a:t>
            </a:r>
            <a:endParaRPr lang="pt-BR" dirty="0"/>
          </a:p>
          <a:p>
            <a:r>
              <a:rPr lang="pt-BR" dirty="0" err="1"/>
              <a:t>Grao</a:t>
            </a:r>
            <a:r>
              <a:rPr lang="pt-BR" dirty="0"/>
              <a:t> de Areia Poemas e </a:t>
            </a:r>
            <a:r>
              <a:rPr lang="pt-BR" dirty="0" smtClean="0"/>
              <a:t>Crônicas</a:t>
            </a:r>
            <a:endParaRPr lang="pt-BR" dirty="0"/>
          </a:p>
          <a:p>
            <a:r>
              <a:rPr lang="pt-BR" dirty="0">
                <a:hlinkClick r:id="rId5"/>
              </a:rPr>
              <a:t>dirceanjoslara@gmail.com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7547811"/>
      </p:ext>
    </p:extLst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theme/theme1.xml><?xml version="1.0" encoding="utf-8"?>
<a:theme xmlns:a="http://schemas.openxmlformats.org/drawingml/2006/main" name="um_novo_dia">
  <a:themeElements>
    <a:clrScheme name="um_novo_dia 14">
      <a:dk1>
        <a:srgbClr val="FFFFFF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DADADA"/>
      </a:accent4>
      <a:accent5>
        <a:srgbClr val="DAEDEF"/>
      </a:accent5>
      <a:accent6>
        <a:srgbClr val="2D2D8A"/>
      </a:accent6>
      <a:hlink>
        <a:srgbClr val="FFFFFF"/>
      </a:hlink>
      <a:folHlink>
        <a:srgbClr val="99CC00"/>
      </a:folHlink>
    </a:clrScheme>
    <a:fontScheme name="um_novo_d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um_novo_d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m_novo_dia 13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m_novo_dia 14">
        <a:dk1>
          <a:srgbClr val="FFFFFF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DADADA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BOCA FALA O QUE BROTA DO CORAÇÃO</Template>
  <TotalTime>0</TotalTime>
  <Words>314</Words>
  <Application>Microsoft Office PowerPoint</Application>
  <PresentationFormat>Apresentação na tela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um_novo_dia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Base>sementesdeluz@googlegroups.com	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dc:description>Todos os direitos reservados ao ®gruposementesdeluz®_x000d_
Art final Ivane Martins_x000d_
fevereiro/2010</dc:description>
  <cp:lastModifiedBy>User</cp:lastModifiedBy>
  <cp:revision>1</cp:revision>
  <dcterms:created xsi:type="dcterms:W3CDTF">2013-10-07T19:04:12Z</dcterms:created>
  <dcterms:modified xsi:type="dcterms:W3CDTF">2013-10-07T19:04:49Z</dcterms:modified>
  <cp:category>REFLEXÃO</cp:category>
</cp:coreProperties>
</file>