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62" r:id="rId1"/>
  </p:sldMasterIdLst>
  <p:sldIdLst>
    <p:sldId id="361" r:id="rId2"/>
    <p:sldId id="373" r:id="rId3"/>
    <p:sldId id="374" r:id="rId4"/>
    <p:sldId id="369" r:id="rId5"/>
    <p:sldId id="362" r:id="rId6"/>
    <p:sldId id="366" r:id="rId7"/>
    <p:sldId id="367" r:id="rId8"/>
    <p:sldId id="370" r:id="rId9"/>
    <p:sldId id="363" r:id="rId10"/>
    <p:sldId id="371" r:id="rId11"/>
    <p:sldId id="372" r:id="rId12"/>
    <p:sldId id="365" r:id="rId13"/>
    <p:sldId id="368" r:id="rId14"/>
    <p:sldId id="364" r:id="rId15"/>
    <p:sldId id="376" r:id="rId16"/>
    <p:sldId id="375" r:id="rId17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D357C"/>
    <a:srgbClr val="FF9900"/>
    <a:srgbClr val="FFCC99"/>
    <a:srgbClr val="006600"/>
    <a:srgbClr val="C4041F"/>
    <a:srgbClr val="FF0000"/>
    <a:srgbClr val="04480C"/>
    <a:srgbClr val="FFB7F1"/>
    <a:srgbClr val="FFCC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6" autoAdjust="0"/>
    <p:restoredTop sz="94660"/>
  </p:normalViewPr>
  <p:slideViewPr>
    <p:cSldViewPr>
      <p:cViewPr varScale="1">
        <p:scale>
          <a:sx n="84" d="100"/>
          <a:sy n="84" d="100"/>
        </p:scale>
        <p:origin x="108" y="58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6DE0E1C-E86A-4D65-A473-DC88A18798DB}" type="slidenum">
              <a:rPr lang="pt-BR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3BEF10B-39A6-428F-8164-78C65DFA88F9}" type="slidenum">
              <a:rPr lang="pt-BR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2BCDF7-9470-40D2-9FAC-FF23E0FA18E8}" type="slidenum">
              <a:rPr lang="pt-BR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A2A9E97-00A3-43BB-B8F7-18F73DB12B35}" type="slidenum">
              <a:rPr lang="pt-BR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D6E1EF6-6315-46D2-BB13-9A173A69683A}" type="slidenum">
              <a:rPr lang="pt-BR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CE3FB98-2C43-4AA5-940E-770F124051BF}" type="slidenum">
              <a:rPr lang="pt-BR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77963A7-7010-4B4D-BD6F-172CEFCD864F}" type="slidenum">
              <a:rPr lang="pt-BR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5369BDC-00C1-4D83-AF1D-5B0D7001E5BA}" type="slidenum">
              <a:rPr lang="pt-BR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5FEF79-8DB0-44A5-87C9-C8BB0A142901}" type="slidenum">
              <a:rPr lang="pt-BR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2E04866-4FA1-4181-9F21-BF6C65584F15}" type="slidenum">
              <a:rPr lang="pt-BR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9F832BB-0685-4ACF-8E35-6897FD6E9BAF}" type="slidenum">
              <a:rPr lang="pt-BR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ítulo, conteúdo e 2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Conteúdo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Data 5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7" name="Espaço Reservado para Rodapé 6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8" name="Espaço Reservado para Número de Slide 7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D2A19A9E-10C9-486C-8DB1-122A39B7A757}" type="slidenum">
              <a:rPr lang="pt-BR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53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estilo do título mestre</a:t>
            </a:r>
          </a:p>
        </p:txBody>
      </p:sp>
      <p:sp>
        <p:nvSpPr>
          <p:cNvPr id="15053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</a:p>
        </p:txBody>
      </p:sp>
      <p:sp>
        <p:nvSpPr>
          <p:cNvPr id="15053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pt-BR"/>
          </a:p>
        </p:txBody>
      </p:sp>
      <p:sp>
        <p:nvSpPr>
          <p:cNvPr id="15053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pt-BR"/>
          </a:p>
        </p:txBody>
      </p:sp>
      <p:sp>
        <p:nvSpPr>
          <p:cNvPr id="15053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FFC016E2-9528-417B-ADCF-806540522A3A}" type="slidenum">
              <a:rPr lang="pt-BR"/>
              <a:pPr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69" r:id="rId7"/>
    <p:sldLayoutId id="2147483670" r:id="rId8"/>
    <p:sldLayoutId id="2147483671" r:id="rId9"/>
    <p:sldLayoutId id="2147483672" r:id="rId10"/>
    <p:sldLayoutId id="2147483673" r:id="rId11"/>
    <p:sldLayoutId id="2147483674" r:id="rId12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006600">
                <a:gamma/>
                <a:shade val="46275"/>
                <a:invGamma/>
              </a:srgbClr>
            </a:gs>
            <a:gs pos="50000">
              <a:srgbClr val="006600"/>
            </a:gs>
            <a:gs pos="100000">
              <a:srgbClr val="006600">
                <a:gamma/>
                <a:shade val="46275"/>
                <a:invGamma/>
              </a:srgb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21848"/>
            <a:ext cx="9144000" cy="6879848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46620" y="-47913"/>
            <a:ext cx="9252520" cy="6901696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331640" y="141277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pt-BR" dirty="0"/>
          </a:p>
        </p:txBody>
      </p:sp>
      <p:sp>
        <p:nvSpPr>
          <p:cNvPr id="5" name="CaixaDeTexto 4"/>
          <p:cNvSpPr txBox="1"/>
          <p:nvPr/>
        </p:nvSpPr>
        <p:spPr>
          <a:xfrm>
            <a:off x="980474" y="404664"/>
            <a:ext cx="7407950" cy="3672408"/>
          </a:xfrm>
          <a:prstGeom prst="rect">
            <a:avLst/>
          </a:prstGeom>
          <a:noFill/>
        </p:spPr>
        <p:txBody>
          <a:bodyPr wrap="none" rtlCol="0">
            <a:prstTxWarp prst="textWave2">
              <a:avLst>
                <a:gd name="adj1" fmla="val 12500"/>
                <a:gd name="adj2" fmla="val 273"/>
              </a:avLst>
            </a:prstTxWarp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r>
              <a:rPr lang="pt-BR" sz="4800" b="1" i="1" dirty="0" smtClean="0">
                <a:ln w="22225">
                  <a:solidFill>
                    <a:srgbClr val="FF9900"/>
                  </a:solidFill>
                  <a:prstDash val="solid"/>
                </a:ln>
                <a:solidFill>
                  <a:srgbClr val="FFCC99"/>
                </a:solidFill>
              </a:rPr>
              <a:t>É PRIMAVERA, E EU</a:t>
            </a:r>
          </a:p>
          <a:p>
            <a:endParaRPr lang="pt-BR" sz="4800" b="1" i="1" dirty="0">
              <a:ln w="22225">
                <a:solidFill>
                  <a:srgbClr val="FF9900"/>
                </a:solidFill>
                <a:prstDash val="solid"/>
              </a:ln>
              <a:solidFill>
                <a:srgbClr val="FFCC99"/>
              </a:solidFill>
            </a:endParaRPr>
          </a:p>
          <a:p>
            <a:pPr algn="ctr"/>
            <a:r>
              <a:rPr lang="pt-BR" sz="4800" b="1" i="1" dirty="0" smtClean="0">
                <a:ln w="22225">
                  <a:solidFill>
                    <a:srgbClr val="FF9900"/>
                  </a:solidFill>
                  <a:prstDash val="solid"/>
                </a:ln>
                <a:solidFill>
                  <a:srgbClr val="FFCC99"/>
                </a:solidFill>
              </a:rPr>
              <a:t>TE OFEREÇO</a:t>
            </a:r>
          </a:p>
          <a:p>
            <a:endParaRPr lang="pt-BR" sz="4800" b="1" i="1" dirty="0">
              <a:ln w="22225">
                <a:solidFill>
                  <a:srgbClr val="FF9900"/>
                </a:solidFill>
                <a:prstDash val="solid"/>
              </a:ln>
              <a:solidFill>
                <a:srgbClr val="FFCC99"/>
              </a:solidFill>
            </a:endParaRPr>
          </a:p>
          <a:p>
            <a:pPr algn="ctr"/>
            <a:r>
              <a:rPr lang="pt-BR" sz="4800" b="1" i="1" dirty="0" smtClean="0">
                <a:ln w="22225">
                  <a:solidFill>
                    <a:srgbClr val="FF9900"/>
                  </a:solidFill>
                  <a:prstDash val="solid"/>
                </a:ln>
                <a:solidFill>
                  <a:srgbClr val="FFCC99"/>
                </a:solidFill>
              </a:rPr>
              <a:t>FLORES...</a:t>
            </a:r>
            <a:endParaRPr lang="pt-BR" sz="4800" b="1" i="1" dirty="0">
              <a:ln w="22225">
                <a:solidFill>
                  <a:srgbClr val="FF9900"/>
                </a:solidFill>
                <a:prstDash val="solid"/>
              </a:ln>
              <a:solidFill>
                <a:srgbClr val="FFCC99"/>
              </a:solidFill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251520" y="6093296"/>
            <a:ext cx="31892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 smtClean="0">
                <a:ln w="6600">
                  <a:solidFill>
                    <a:srgbClr val="FF99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AUTOMÁTICO</a:t>
            </a:r>
            <a:endParaRPr lang="pt-BR" sz="2800" b="1" dirty="0">
              <a:ln w="6600">
                <a:solidFill>
                  <a:srgbClr val="FF9900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sp>
        <p:nvSpPr>
          <p:cNvPr id="7" name="Retângulo 6"/>
          <p:cNvSpPr/>
          <p:nvPr/>
        </p:nvSpPr>
        <p:spPr>
          <a:xfrm>
            <a:off x="3440734" y="5229200"/>
            <a:ext cx="5019698" cy="923330"/>
          </a:xfrm>
          <a:prstGeom prst="rect">
            <a:avLst/>
          </a:prstGeom>
        </p:spPr>
        <p:txBody>
          <a:bodyPr wrap="square">
            <a:spAutoFit/>
            <a:scene3d>
              <a:camera prst="obliqueTopLeft"/>
              <a:lightRig rig="threePt" dir="t"/>
            </a:scene3d>
          </a:bodyPr>
          <a:lstStyle/>
          <a:p>
            <a:r>
              <a:rPr lang="pt-BR" b="1" i="1" dirty="0">
                <a:solidFill>
                  <a:srgbClr val="FFFF00"/>
                </a:solidFill>
              </a:rPr>
              <a:t>Apresentação: Doroteia Gomes </a:t>
            </a:r>
          </a:p>
          <a:p>
            <a:r>
              <a:rPr lang="pt-BR" b="1" i="1" dirty="0">
                <a:solidFill>
                  <a:srgbClr val="FFFF00"/>
                </a:solidFill>
              </a:rPr>
              <a:t>Texto: Norma Aparecida Silveira Moraes</a:t>
            </a:r>
          </a:p>
          <a:p>
            <a:endParaRPr lang="pt-BR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0000">
        <p:sndAc>
          <p:stSnd loop="1">
            <p:snd r:embed="rId2" name="Dilermando Reis - Abismo de Rosas.wav"/>
          </p:stSnd>
        </p:sndAc>
      </p:transition>
    </mc:Choice>
    <mc:Fallback xmlns="">
      <p:transition advTm="20000">
        <p:sndAc>
          <p:stSnd loop="1">
            <p:snd r:embed="rId5" name="Dilermando Reis - Abismo de Rosa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1000"/>
                            </p:stCondLst>
                            <p:childTnLst>
                              <p:par>
                                <p:cTn id="22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3000"/>
                            </p:stCondLst>
                            <p:childTnLst>
                              <p:par>
                                <p:cTn id="36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3500"/>
                            </p:stCondLst>
                            <p:childTnLst>
                              <p:par>
                                <p:cTn id="41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  <p:bldP spid="6" grpId="0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35818"/>
            <a:ext cx="9323512" cy="6893818"/>
          </a:xfr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171400"/>
            <a:ext cx="9323512" cy="7065218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2286000" y="476673"/>
            <a:ext cx="667848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chemeClr val="bg1"/>
                </a:solidFill>
                <a:latin typeface="+mj-lt"/>
              </a:rPr>
              <a:t>Chegou mais uma </a:t>
            </a:r>
            <a:r>
              <a:rPr lang="pt-BR" sz="2400" b="1" dirty="0" smtClean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chemeClr val="bg1"/>
                </a:solidFill>
                <a:latin typeface="+mj-lt"/>
              </a:rPr>
              <a:t>primavera.</a:t>
            </a:r>
            <a:endParaRPr lang="pt-BR" sz="2400" b="1" dirty="0">
              <a:ln w="12700" cmpd="sng">
                <a:solidFill>
                  <a:schemeClr val="accent4"/>
                </a:solidFill>
                <a:prstDash val="solid"/>
              </a:ln>
              <a:solidFill>
                <a:schemeClr val="bg1"/>
              </a:solidFill>
              <a:latin typeface="+mj-lt"/>
            </a:endParaRPr>
          </a:p>
          <a:p>
            <a:pPr algn="ctr"/>
            <a: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chemeClr val="bg1"/>
                </a:solidFill>
                <a:latin typeface="+mj-lt"/>
              </a:rPr>
              <a:t> É tempo de se renovar e jogar fora o </a:t>
            </a:r>
            <a:r>
              <a:rPr lang="pt-BR" sz="2400" b="1" dirty="0" smtClean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chemeClr val="bg1"/>
                </a:solidFill>
                <a:latin typeface="+mj-lt"/>
              </a:rPr>
              <a:t>velho.</a:t>
            </a:r>
            <a:endParaRPr lang="pt-BR" sz="2400" b="1" dirty="0">
              <a:ln w="12700" cmpd="sng">
                <a:solidFill>
                  <a:schemeClr val="accent4"/>
                </a:solidFill>
                <a:prstDash val="solid"/>
              </a:ln>
              <a:solidFill>
                <a:schemeClr val="bg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081587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000"/>
    </mc:Choice>
    <mc:Fallback xmlns="">
      <p:transition spd="slow" advTm="1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0" y="0"/>
            <a:ext cx="9252520" cy="6957392"/>
          </a:xfrm>
          <a:solidFill>
            <a:srgbClr val="00B0F0"/>
          </a:solidFill>
        </p:spPr>
        <p:txBody>
          <a:bodyPr/>
          <a:lstStyle/>
          <a:p>
            <a:endParaRPr lang="pt-BR" dirty="0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48" y="-171400"/>
            <a:ext cx="9393088" cy="7488832"/>
          </a:xfrm>
        </p:spPr>
      </p:pic>
      <p:sp>
        <p:nvSpPr>
          <p:cNvPr id="3" name="Retângulo 2"/>
          <p:cNvSpPr/>
          <p:nvPr/>
        </p:nvSpPr>
        <p:spPr>
          <a:xfrm>
            <a:off x="2286000" y="260648"/>
            <a:ext cx="660648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400" b="1" dirty="0">
                <a:ln>
                  <a:solidFill>
                    <a:srgbClr val="00B050"/>
                  </a:solidFill>
                </a:ln>
                <a:solidFill>
                  <a:schemeClr val="bg1"/>
                </a:solidFill>
                <a:latin typeface="+mj-lt"/>
              </a:rPr>
              <a:t>Cortar a ponte por onde já </a:t>
            </a:r>
            <a:r>
              <a:rPr lang="pt-BR" sz="2400" b="1" dirty="0" smtClean="0">
                <a:ln>
                  <a:solidFill>
                    <a:srgbClr val="00B050"/>
                  </a:solidFill>
                </a:ln>
                <a:solidFill>
                  <a:schemeClr val="bg1"/>
                </a:solidFill>
                <a:latin typeface="+mj-lt"/>
              </a:rPr>
              <a:t>passou.</a:t>
            </a:r>
            <a:endParaRPr lang="pt-BR" sz="2400" b="1" dirty="0">
              <a:ln>
                <a:solidFill>
                  <a:srgbClr val="00B050"/>
                </a:solidFill>
              </a:ln>
              <a:solidFill>
                <a:schemeClr val="bg1"/>
              </a:solidFill>
              <a:latin typeface="+mj-lt"/>
            </a:endParaRPr>
          </a:p>
          <a:p>
            <a:pPr algn="ctr"/>
            <a:r>
              <a:rPr lang="pt-BR" sz="2400" b="1" dirty="0">
                <a:ln>
                  <a:solidFill>
                    <a:srgbClr val="00B050"/>
                  </a:solidFill>
                </a:ln>
                <a:solidFill>
                  <a:schemeClr val="bg1"/>
                </a:solidFill>
                <a:latin typeface="+mj-lt"/>
              </a:rPr>
              <a:t> Esquecer o que passou e ter novas </a:t>
            </a:r>
            <a:r>
              <a:rPr lang="pt-BR" sz="2400" b="1" dirty="0" smtClean="0">
                <a:ln>
                  <a:solidFill>
                    <a:srgbClr val="00B050"/>
                  </a:solidFill>
                </a:ln>
                <a:solidFill>
                  <a:schemeClr val="bg1"/>
                </a:solidFill>
                <a:latin typeface="+mj-lt"/>
              </a:rPr>
              <a:t>ideias. </a:t>
            </a:r>
            <a:endParaRPr lang="pt-BR" sz="2400" b="1" dirty="0">
              <a:ln>
                <a:solidFill>
                  <a:srgbClr val="00B050"/>
                </a:solidFill>
              </a:ln>
              <a:solidFill>
                <a:schemeClr val="bg1"/>
              </a:solidFill>
              <a:latin typeface="+mj-lt"/>
            </a:endParaRPr>
          </a:p>
          <a:p>
            <a:pPr algn="ctr"/>
            <a:r>
              <a:rPr lang="pt-BR" sz="2400" b="1" dirty="0">
                <a:ln>
                  <a:solidFill>
                    <a:srgbClr val="00B050"/>
                  </a:solidFill>
                </a:ln>
                <a:solidFill>
                  <a:schemeClr val="bg1"/>
                </a:solidFill>
                <a:latin typeface="+mj-lt"/>
              </a:rPr>
              <a:t> Superar dores e conquistar a </a:t>
            </a:r>
            <a:r>
              <a:rPr lang="pt-BR" sz="2400" b="1" dirty="0" smtClean="0">
                <a:ln>
                  <a:solidFill>
                    <a:srgbClr val="00B050"/>
                  </a:solidFill>
                </a:ln>
                <a:solidFill>
                  <a:schemeClr val="bg1"/>
                </a:solidFill>
                <a:latin typeface="+mj-lt"/>
              </a:rPr>
              <a:t>vitória.</a:t>
            </a:r>
            <a:endParaRPr lang="pt-BR" sz="2400" b="1" dirty="0">
              <a:ln>
                <a:solidFill>
                  <a:srgbClr val="00B050"/>
                </a:solidFill>
              </a:ln>
              <a:solidFill>
                <a:schemeClr val="bg1"/>
              </a:solidFill>
              <a:latin typeface="+mj-lt"/>
            </a:endParaRPr>
          </a:p>
          <a:p>
            <a:pPr algn="ctr"/>
            <a:r>
              <a:rPr lang="pt-BR" sz="2400" b="1" dirty="0">
                <a:ln>
                  <a:solidFill>
                    <a:srgbClr val="00B050"/>
                  </a:solidFill>
                </a:ln>
                <a:solidFill>
                  <a:schemeClr val="bg1"/>
                </a:solidFill>
                <a:latin typeface="+mj-lt"/>
              </a:rPr>
              <a:t> </a:t>
            </a:r>
            <a:r>
              <a:rPr lang="pt-BR" sz="2400" b="1" dirty="0" smtClean="0">
                <a:ln>
                  <a:solidFill>
                    <a:srgbClr val="00B050"/>
                  </a:solidFill>
                </a:ln>
                <a:solidFill>
                  <a:schemeClr val="bg1"/>
                </a:solidFill>
                <a:latin typeface="+mj-lt"/>
              </a:rPr>
              <a:t>Elaborar </a:t>
            </a:r>
            <a:r>
              <a:rPr lang="pt-BR" sz="2400" b="1" dirty="0">
                <a:ln>
                  <a:solidFill>
                    <a:srgbClr val="00B050"/>
                  </a:solidFill>
                </a:ln>
                <a:solidFill>
                  <a:schemeClr val="bg1"/>
                </a:solidFill>
                <a:latin typeface="+mj-lt"/>
              </a:rPr>
              <a:t>perdas e deixar entrar o </a:t>
            </a:r>
            <a:r>
              <a:rPr lang="pt-BR" sz="2400" b="1" dirty="0" smtClean="0">
                <a:ln>
                  <a:solidFill>
                    <a:srgbClr val="00B050"/>
                  </a:solidFill>
                </a:ln>
                <a:solidFill>
                  <a:schemeClr val="bg1"/>
                </a:solidFill>
                <a:latin typeface="+mj-lt"/>
              </a:rPr>
              <a:t>novo.</a:t>
            </a:r>
            <a:endParaRPr lang="pt-BR" sz="2400" b="1" dirty="0">
              <a:ln>
                <a:solidFill>
                  <a:srgbClr val="00B050"/>
                </a:solidFill>
              </a:ln>
              <a:solidFill>
                <a:schemeClr val="bg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916908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000"/>
    </mc:Choice>
    <mc:Fallback xmlns="">
      <p:transition spd="slow" advTm="1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9836" y="857250"/>
            <a:ext cx="7524328" cy="5143500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47664" y="1973962"/>
            <a:ext cx="5688632" cy="2796902"/>
          </a:xfrm>
          <a:prstGeom prst="rect">
            <a:avLst/>
          </a:prstGeom>
        </p:spPr>
      </p:pic>
      <p:sp>
        <p:nvSpPr>
          <p:cNvPr id="7" name="Retângulo 6"/>
          <p:cNvSpPr/>
          <p:nvPr/>
        </p:nvSpPr>
        <p:spPr>
          <a:xfrm>
            <a:off x="899592" y="274638"/>
            <a:ext cx="6624736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Ofereço-te flores amarelas para dar </a:t>
            </a:r>
            <a:r>
              <a:rPr lang="pt-BR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ânimo, </a:t>
            </a:r>
            <a:endParaRPr lang="pt-BR" sz="24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Garamond" panose="02020404030301010803" pitchFamily="18" charset="0"/>
            </a:endParaRPr>
          </a:p>
          <a:p>
            <a:pPr algn="ctr"/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 Prosperidade e sabedoria em tuas </a:t>
            </a:r>
            <a:r>
              <a:rPr lang="pt-BR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decisões.</a:t>
            </a:r>
            <a:endParaRPr lang="pt-BR" sz="24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Garamond" panose="02020404030301010803" pitchFamily="18" charset="0"/>
            </a:endParaRPr>
          </a:p>
          <a:p>
            <a:pPr algn="ctr"/>
            <a:endParaRPr lang="pt-BR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595114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000"/>
    </mc:Choice>
    <mc:Fallback xmlns="">
      <p:transition spd="slow" advTm="1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19794"/>
            <a:ext cx="9144000" cy="6877794"/>
          </a:xfr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4597152" y="-59593"/>
            <a:ext cx="4546848" cy="6917593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156" y="-63946"/>
            <a:ext cx="4616624" cy="6957392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179512" y="692697"/>
            <a:ext cx="9073008" cy="22159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C0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j-lt"/>
              </a:rPr>
              <a:t>Ofereço-te flores, vermelhas e rubi para estimular o </a:t>
            </a:r>
            <a:r>
              <a:rPr lang="pt-BR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C0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j-lt"/>
              </a:rPr>
              <a:t>ânimo,</a:t>
            </a:r>
            <a:endParaRPr lang="pt-BR" sz="24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C00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+mj-lt"/>
            </a:endParaRPr>
          </a:p>
          <a:p>
            <a:pPr algn="ctr"/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C0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j-lt"/>
              </a:rPr>
              <a:t> Dar vontade de lutar e seguir tua missão de </a:t>
            </a:r>
            <a:r>
              <a:rPr lang="pt-BR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C0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j-lt"/>
              </a:rPr>
              <a:t>vida.</a:t>
            </a:r>
            <a:endParaRPr lang="pt-BR" sz="24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C00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+mj-lt"/>
            </a:endParaRPr>
          </a:p>
          <a:p>
            <a:pPr algn="ctr"/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C0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j-lt"/>
              </a:rPr>
              <a:t> </a:t>
            </a:r>
          </a:p>
          <a:p>
            <a:pPr algn="ctr"/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C0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j-lt"/>
              </a:rPr>
              <a:t>Ofereço-te flores verdes para estimular a </a:t>
            </a:r>
            <a:r>
              <a:rPr lang="pt-BR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C0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j-lt"/>
              </a:rPr>
              <a:t>esperança.</a:t>
            </a:r>
            <a:endParaRPr lang="pt-BR" sz="24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C00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+mj-lt"/>
            </a:endParaRPr>
          </a:p>
          <a:p>
            <a:pPr algn="ctr"/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C0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j-lt"/>
              </a:rPr>
              <a:t> Esperança de vida plena cura, de conquistas e </a:t>
            </a:r>
            <a:r>
              <a:rPr lang="pt-BR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C0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j-lt"/>
              </a:rPr>
              <a:t>superações.</a:t>
            </a:r>
            <a:endParaRPr lang="pt-BR" sz="24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C00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+mj-lt"/>
            </a:endParaRPr>
          </a:p>
          <a:p>
            <a:pPr algn="ctr"/>
            <a:endParaRPr lang="pt-BR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C00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517383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000"/>
    </mc:Choice>
    <mc:Fallback xmlns="">
      <p:transition spd="slow" advTm="2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08520" y="-99392"/>
            <a:ext cx="9361040" cy="7056784"/>
          </a:xfr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1864" y="810702"/>
            <a:ext cx="7020272" cy="51435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457200" y="620688"/>
            <a:ext cx="850728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C0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j-lt"/>
              </a:rPr>
              <a:t>Ofereço-te flores rosas para estimular o </a:t>
            </a:r>
            <a:r>
              <a:rPr lang="pt-BR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C0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j-lt"/>
              </a:rPr>
              <a:t>amor.</a:t>
            </a:r>
            <a:endParaRPr lang="pt-BR" sz="24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C00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+mj-lt"/>
            </a:endParaRPr>
          </a:p>
          <a:p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C0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j-lt"/>
              </a:rPr>
              <a:t> Para elevar tua alma e tuas aptidões em suas </a:t>
            </a:r>
            <a:r>
              <a:rPr lang="pt-BR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C0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j-lt"/>
              </a:rPr>
              <a:t>atitudes.</a:t>
            </a:r>
            <a:endParaRPr lang="pt-BR" sz="24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C00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8194778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000"/>
    </mc:Choice>
    <mc:Fallback xmlns="">
      <p:transition spd="slow" advTm="1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28947" y="-10294"/>
            <a:ext cx="9144000" cy="6868294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457200" y="548680"/>
            <a:ext cx="843528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j-lt"/>
              </a:rPr>
              <a:t>Ofereço-te flores violetas para estimular a pureza de </a:t>
            </a:r>
            <a:r>
              <a:rPr lang="pt-BR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j-lt"/>
              </a:rPr>
              <a:t>espírito.</a:t>
            </a:r>
            <a:endParaRPr lang="pt-BR" sz="2400" b="1" dirty="0">
              <a:ln w="6600">
                <a:solidFill>
                  <a:schemeClr val="accent2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+mj-lt"/>
            </a:endParaRPr>
          </a:p>
          <a:p>
            <a:pPr algn="ctr"/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j-lt"/>
              </a:rPr>
              <a:t> Para fazer limpeza enérgica e te conduzir a nobreza e </a:t>
            </a:r>
            <a:r>
              <a:rPr lang="pt-BR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j-lt"/>
              </a:rPr>
              <a:t>vitória.</a:t>
            </a:r>
            <a:endParaRPr lang="pt-BR" sz="2400" b="1" dirty="0">
              <a:ln w="6600">
                <a:solidFill>
                  <a:schemeClr val="accent2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44718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0"/>
    </mc:Choice>
    <mc:Fallback xmlns="">
      <p:transition spd="slow" advTm="2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0"/>
                            </p:stCondLst>
                            <p:childTnLst>
                              <p:par>
                                <p:cTn id="18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08520" y="0"/>
            <a:ext cx="9252520" cy="6957392"/>
          </a:xfr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02264" y="3428"/>
            <a:ext cx="4641736" cy="6953964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4240" y="-20568"/>
            <a:ext cx="4536504" cy="6992818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107504" y="548680"/>
            <a:ext cx="936104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400" b="1" dirty="0">
                <a:ln w="6600">
                  <a:solidFill>
                    <a:srgbClr val="C4041F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j-lt"/>
              </a:rPr>
              <a:t>Ofereço-te flores brancas para estimular a </a:t>
            </a:r>
            <a:r>
              <a:rPr lang="pt-BR" sz="2400" b="1" dirty="0" smtClean="0">
                <a:ln w="6600">
                  <a:solidFill>
                    <a:srgbClr val="C4041F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j-lt"/>
              </a:rPr>
              <a:t>pureza.</a:t>
            </a:r>
            <a:endParaRPr lang="pt-BR" sz="2400" b="1" dirty="0">
              <a:ln w="6600">
                <a:solidFill>
                  <a:srgbClr val="C4041F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+mj-lt"/>
            </a:endParaRPr>
          </a:p>
          <a:p>
            <a:pPr algn="ctr"/>
            <a:r>
              <a:rPr lang="pt-BR" sz="2400" b="1" dirty="0">
                <a:ln w="6600">
                  <a:solidFill>
                    <a:srgbClr val="C4041F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j-lt"/>
              </a:rPr>
              <a:t> Em todos os atos e te purificar dos males enviados a tua </a:t>
            </a:r>
            <a:r>
              <a:rPr lang="pt-BR" sz="2400" b="1" dirty="0" smtClean="0">
                <a:ln w="6600">
                  <a:solidFill>
                    <a:srgbClr val="C4041F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j-lt"/>
              </a:rPr>
              <a:t>pessoa.</a:t>
            </a:r>
            <a:endParaRPr lang="pt-BR" sz="2400" b="1" dirty="0">
              <a:ln w="6600">
                <a:solidFill>
                  <a:srgbClr val="C4041F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3508324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000"/>
    </mc:Choice>
    <mc:Fallback xmlns="">
      <p:transition spd="slow" advTm="1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99392"/>
            <a:ext cx="9252520" cy="7056784"/>
          </a:xfr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67744" y="1429068"/>
            <a:ext cx="4320480" cy="3528392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179512" y="404664"/>
            <a:ext cx="885698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j-lt"/>
              </a:rPr>
              <a:t>Ofereço-te flores azuis para estimular a paciência e constância</a:t>
            </a:r>
          </a:p>
          <a:p>
            <a:pPr algn="ctr"/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j-lt"/>
              </a:rPr>
              <a:t> </a:t>
            </a:r>
            <a:r>
              <a:rPr lang="pt-BR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j-lt"/>
              </a:rPr>
              <a:t>em </a:t>
            </a:r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j-lt"/>
              </a:rPr>
              <a:t>tudo que fazer com poder e proteção </a:t>
            </a:r>
            <a:r>
              <a:rPr lang="pt-BR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j-lt"/>
              </a:rPr>
              <a:t>cósmica. </a:t>
            </a:r>
            <a:endParaRPr lang="pt-BR" sz="2400" b="1" dirty="0">
              <a:ln w="6600">
                <a:solidFill>
                  <a:schemeClr val="accent2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304297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000"/>
    </mc:Choice>
    <mc:Fallback xmlns="">
      <p:transition spd="slow" advTm="1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69239"/>
            <a:ext cx="9144000" cy="7042516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5436" y="-115277"/>
            <a:ext cx="9179436" cy="7088554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179512" y="274638"/>
            <a:ext cx="885698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400" b="1" dirty="0">
                <a:ln w="6600">
                  <a:solidFill>
                    <a:srgbClr val="FFCC99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j-lt"/>
              </a:rPr>
              <a:t>Ofereço- te flores de todas as cores para estimular a vida</a:t>
            </a:r>
          </a:p>
          <a:p>
            <a:pPr algn="ctr"/>
            <a:r>
              <a:rPr lang="pt-BR" sz="2400" b="1" dirty="0">
                <a:ln w="6600">
                  <a:solidFill>
                    <a:srgbClr val="FFCC99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j-lt"/>
              </a:rPr>
              <a:t> De empreenderes e conceituosos no bem </a:t>
            </a:r>
            <a:r>
              <a:rPr lang="pt-BR" sz="2400" b="1" dirty="0" smtClean="0">
                <a:ln w="6600">
                  <a:solidFill>
                    <a:srgbClr val="FFCC99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j-lt"/>
              </a:rPr>
              <a:t>maior.</a:t>
            </a:r>
            <a:endParaRPr lang="pt-BR" sz="2400" b="1" dirty="0">
              <a:ln w="6600">
                <a:solidFill>
                  <a:srgbClr val="FFCC99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+mj-lt"/>
            </a:endParaRPr>
          </a:p>
          <a:p>
            <a:pPr algn="ctr"/>
            <a:endParaRPr lang="pt-BR" sz="2400" b="1" dirty="0">
              <a:ln w="6600">
                <a:solidFill>
                  <a:srgbClr val="FFCC99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+mj-lt"/>
            </a:endParaRPr>
          </a:p>
          <a:p>
            <a:pPr algn="ctr"/>
            <a:r>
              <a:rPr lang="pt-BR" sz="2400" b="1" dirty="0">
                <a:ln w="6600">
                  <a:solidFill>
                    <a:srgbClr val="FFCC99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j-lt"/>
              </a:rPr>
              <a:t> Ofereço-te flores para mostrar Deus em cada </a:t>
            </a:r>
            <a:r>
              <a:rPr lang="pt-BR" sz="2400" b="1" dirty="0" smtClean="0">
                <a:ln w="6600">
                  <a:solidFill>
                    <a:srgbClr val="FFCC99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j-lt"/>
              </a:rPr>
              <a:t>pétala.</a:t>
            </a:r>
            <a:endParaRPr lang="pt-BR" sz="2400" b="1" dirty="0">
              <a:ln w="6600">
                <a:solidFill>
                  <a:srgbClr val="FFCC99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+mj-lt"/>
            </a:endParaRPr>
          </a:p>
          <a:p>
            <a:pPr algn="ctr"/>
            <a:r>
              <a:rPr lang="pt-BR" sz="2400" b="1" dirty="0">
                <a:ln w="6600">
                  <a:solidFill>
                    <a:srgbClr val="FFCC99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j-lt"/>
              </a:rPr>
              <a:t> Consagrar a vida aos desígnios sagrados e </a:t>
            </a:r>
            <a:r>
              <a:rPr lang="pt-BR" sz="2400" b="1" dirty="0" smtClean="0">
                <a:ln w="6600">
                  <a:solidFill>
                    <a:srgbClr val="FFCC99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j-lt"/>
              </a:rPr>
              <a:t>confiar.</a:t>
            </a:r>
            <a:endParaRPr lang="pt-BR" sz="2400" b="1" dirty="0">
              <a:ln w="6600">
                <a:solidFill>
                  <a:srgbClr val="FFCC99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+mj-lt"/>
            </a:endParaRPr>
          </a:p>
          <a:p>
            <a:pPr algn="ctr"/>
            <a:r>
              <a:rPr lang="pt-BR" sz="2400" b="1" dirty="0">
                <a:ln w="6600">
                  <a:solidFill>
                    <a:srgbClr val="FFCC99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j-lt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8780805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000"/>
    </mc:Choice>
    <mc:Fallback xmlns="">
      <p:transition spd="slow" advTm="2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0"/>
                            </p:stCondLst>
                            <p:childTnLst>
                              <p:par>
                                <p:cTn id="17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08520" y="0"/>
            <a:ext cx="9252520" cy="6858000"/>
          </a:xfr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49113" y="0"/>
            <a:ext cx="9133706" cy="685800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457200" y="116632"/>
            <a:ext cx="8229600" cy="22159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dirty="0"/>
              <a:t> </a:t>
            </a:r>
          </a:p>
          <a:p>
            <a:pPr algn="ctr"/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j-lt"/>
              </a:rPr>
              <a:t>Ofereço-te flores para estimular a fé e </a:t>
            </a:r>
            <a:r>
              <a:rPr lang="pt-BR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j-lt"/>
              </a:rPr>
              <a:t>misericórdia,</a:t>
            </a:r>
            <a:endParaRPr lang="pt-BR" sz="2400" b="1" dirty="0">
              <a:ln w="6600">
                <a:solidFill>
                  <a:schemeClr val="accent2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+mj-lt"/>
            </a:endParaRPr>
          </a:p>
          <a:p>
            <a:pPr algn="ctr"/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j-lt"/>
              </a:rPr>
              <a:t> Com a humanidade e planeta </a:t>
            </a:r>
            <a:r>
              <a:rPr lang="pt-BR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j-lt"/>
              </a:rPr>
              <a:t>também.</a:t>
            </a:r>
            <a:endParaRPr lang="pt-BR" sz="2400" b="1" dirty="0">
              <a:ln w="6600">
                <a:solidFill>
                  <a:schemeClr val="accent2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+mj-lt"/>
            </a:endParaRPr>
          </a:p>
          <a:p>
            <a:pPr algn="ctr"/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j-lt"/>
              </a:rPr>
              <a:t> </a:t>
            </a:r>
          </a:p>
          <a:p>
            <a:pPr algn="ctr"/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j-lt"/>
              </a:rPr>
              <a:t>Ofereço-te flores variadas para estimular</a:t>
            </a:r>
          </a:p>
          <a:p>
            <a:pPr algn="ctr"/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j-lt"/>
              </a:rPr>
              <a:t> A cura, superação e fé na providencia </a:t>
            </a:r>
            <a:r>
              <a:rPr lang="pt-BR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j-lt"/>
              </a:rPr>
              <a:t>divina.</a:t>
            </a:r>
            <a:endParaRPr lang="pt-BR" sz="2400" b="1" dirty="0">
              <a:ln w="6600">
                <a:solidFill>
                  <a:schemeClr val="accent2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9433369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000"/>
    </mc:Choice>
    <mc:Fallback xmlns="">
      <p:transition spd="slow" advTm="1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626" y="0"/>
            <a:ext cx="9131374" cy="6858000"/>
          </a:xfr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1560" y="692696"/>
            <a:ext cx="7812360" cy="5143500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75656" y="1196752"/>
            <a:ext cx="5904656" cy="3879006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457200" y="174948"/>
            <a:ext cx="778720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Ofereço-te flores para convidar ao </a:t>
            </a:r>
            <a:r>
              <a:rPr lang="pt-BR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bem. </a:t>
            </a:r>
            <a:endParaRPr lang="pt-BR" sz="24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Garamond" panose="02020404030301010803" pitchFamily="18" charset="0"/>
            </a:endParaRPr>
          </a:p>
          <a:p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 E confiar na justiça divina que nunca </a:t>
            </a:r>
            <a:r>
              <a:rPr lang="pt-BR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falha.</a:t>
            </a:r>
            <a:endParaRPr lang="pt-BR" sz="24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Garamond" panose="02020404030301010803" pitchFamily="18" charset="0"/>
            </a:endParaRPr>
          </a:p>
          <a:p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 Ofereço-te flores para lutar contra o </a:t>
            </a:r>
            <a:r>
              <a:rPr lang="pt-BR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preconceito.</a:t>
            </a:r>
            <a:endParaRPr lang="pt-BR" sz="24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Garamond" panose="02020404030301010803" pitchFamily="18" charset="0"/>
            </a:endParaRPr>
          </a:p>
          <a:p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 Contra a violência e desigualdade para mais </a:t>
            </a:r>
            <a:r>
              <a:rPr lang="pt-BR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liberdade.</a:t>
            </a:r>
            <a:endParaRPr lang="pt-BR" sz="24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Garamond" panose="02020404030301010803" pitchFamily="18" charset="0"/>
            </a:endParaRPr>
          </a:p>
          <a:p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3089910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000"/>
    </mc:Choice>
    <mc:Fallback xmlns="">
      <p:transition spd="slow" advTm="2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08520" y="-18281"/>
            <a:ext cx="9252520" cy="6975673"/>
          </a:xfr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45720" y="1813892"/>
            <a:ext cx="1584176" cy="5143500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12360" y="-18281"/>
            <a:ext cx="1436722" cy="5143500"/>
          </a:xfrm>
          <a:prstGeom prst="rect">
            <a:avLst/>
          </a:prstGeom>
        </p:spPr>
      </p:pic>
      <p:sp>
        <p:nvSpPr>
          <p:cNvPr id="7" name="Retângulo 6"/>
          <p:cNvSpPr/>
          <p:nvPr/>
        </p:nvSpPr>
        <p:spPr>
          <a:xfrm>
            <a:off x="179512" y="274638"/>
            <a:ext cx="871410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400" b="1" dirty="0">
                <a:ln w="12700" cmpd="sng">
                  <a:solidFill>
                    <a:srgbClr val="002060"/>
                  </a:solidFill>
                  <a:prstDash val="solid"/>
                </a:ln>
                <a:solidFill>
                  <a:schemeClr val="bg1"/>
                </a:solidFill>
                <a:latin typeface="+mj-lt"/>
              </a:rPr>
              <a:t>Ofereço-te flores para celebrar a Vida, o Amor e </a:t>
            </a:r>
            <a:r>
              <a:rPr lang="pt-BR" sz="2400" b="1" dirty="0" smtClean="0">
                <a:ln w="12700" cmpd="sng">
                  <a:solidFill>
                    <a:srgbClr val="002060"/>
                  </a:solidFill>
                  <a:prstDash val="solid"/>
                </a:ln>
                <a:solidFill>
                  <a:schemeClr val="bg1"/>
                </a:solidFill>
                <a:latin typeface="+mj-lt"/>
              </a:rPr>
              <a:t>luz.</a:t>
            </a:r>
            <a:endParaRPr lang="pt-BR" sz="2400" b="1" dirty="0">
              <a:ln w="12700" cmpd="sng">
                <a:solidFill>
                  <a:srgbClr val="002060"/>
                </a:solidFill>
                <a:prstDash val="solid"/>
              </a:ln>
              <a:solidFill>
                <a:schemeClr val="bg1"/>
              </a:solidFill>
              <a:latin typeface="+mj-lt"/>
            </a:endParaRPr>
          </a:p>
          <a:p>
            <a:pPr algn="ctr"/>
            <a:r>
              <a:rPr lang="pt-BR" sz="2400" b="1" dirty="0">
                <a:ln w="12700" cmpd="sng">
                  <a:solidFill>
                    <a:srgbClr val="002060"/>
                  </a:solidFill>
                  <a:prstDash val="solid"/>
                </a:ln>
                <a:solidFill>
                  <a:schemeClr val="bg1"/>
                </a:solidFill>
                <a:latin typeface="+mj-lt"/>
              </a:rPr>
              <a:t> PAZ PROFUNDA A TODOS EM NOME DO CRIADOR (DEUS)</a:t>
            </a:r>
          </a:p>
          <a:p>
            <a:pPr algn="ctr"/>
            <a:r>
              <a:rPr lang="pt-BR" sz="2400" b="1" dirty="0">
                <a:ln w="12700" cmpd="sng">
                  <a:solidFill>
                    <a:srgbClr val="002060"/>
                  </a:solidFill>
                  <a:prstDash val="solid"/>
                </a:ln>
                <a:solidFill>
                  <a:schemeClr val="bg1"/>
                </a:solidFill>
                <a:latin typeface="+mj-lt"/>
              </a:rPr>
              <a:t> ABANDONE-SE NO COLO DE </a:t>
            </a:r>
            <a:r>
              <a:rPr lang="pt-BR" sz="2400" b="1" dirty="0" smtClean="0">
                <a:ln w="12700" cmpd="sng">
                  <a:solidFill>
                    <a:srgbClr val="002060"/>
                  </a:solidFill>
                  <a:prstDash val="solid"/>
                </a:ln>
                <a:solidFill>
                  <a:schemeClr val="bg1"/>
                </a:solidFill>
                <a:latin typeface="+mj-lt"/>
              </a:rPr>
              <a:t>DEUS.</a:t>
            </a:r>
            <a:endParaRPr lang="pt-BR" sz="2400" b="1" dirty="0">
              <a:ln w="12700" cmpd="sng">
                <a:solidFill>
                  <a:srgbClr val="002060"/>
                </a:solidFill>
                <a:prstDash val="solid"/>
              </a:ln>
              <a:solidFill>
                <a:schemeClr val="bg1"/>
              </a:solidFill>
              <a:latin typeface="+mj-lt"/>
            </a:endParaRPr>
          </a:p>
          <a:p>
            <a:pPr algn="ctr"/>
            <a:r>
              <a:rPr lang="pt-BR" sz="2400" b="1" dirty="0">
                <a:ln w="12700" cmpd="sng">
                  <a:solidFill>
                    <a:srgbClr val="002060"/>
                  </a:solidFill>
                  <a:prstDash val="solid"/>
                </a:ln>
                <a:solidFill>
                  <a:schemeClr val="bg1"/>
                </a:solidFill>
                <a:latin typeface="+mj-lt"/>
              </a:rPr>
              <a:t> COLOQUE SUA VIDA NO TRONO DE </a:t>
            </a:r>
            <a:r>
              <a:rPr lang="pt-BR" sz="2400" b="1" dirty="0" smtClean="0">
                <a:ln w="12700" cmpd="sng">
                  <a:solidFill>
                    <a:srgbClr val="002060"/>
                  </a:solidFill>
                  <a:prstDash val="solid"/>
                </a:ln>
                <a:solidFill>
                  <a:schemeClr val="bg1"/>
                </a:solidFill>
                <a:latin typeface="+mj-lt"/>
              </a:rPr>
              <a:t>DEUS.</a:t>
            </a:r>
            <a:endParaRPr lang="pt-BR" sz="2400" b="1" dirty="0">
              <a:ln w="12700" cmpd="sng">
                <a:solidFill>
                  <a:srgbClr val="002060"/>
                </a:solidFill>
                <a:prstDash val="solid"/>
              </a:ln>
              <a:solidFill>
                <a:schemeClr val="bg1"/>
              </a:solidFill>
              <a:latin typeface="+mj-lt"/>
            </a:endParaRPr>
          </a:p>
          <a:p>
            <a:pPr algn="ctr"/>
            <a:r>
              <a:rPr lang="pt-BR" sz="2400" b="1" dirty="0">
                <a:ln w="12700" cmpd="sng">
                  <a:solidFill>
                    <a:srgbClr val="002060"/>
                  </a:solidFill>
                  <a:prstDash val="solid"/>
                </a:ln>
                <a:solidFill>
                  <a:schemeClr val="bg1"/>
                </a:solidFill>
                <a:latin typeface="+mj-lt"/>
              </a:rPr>
              <a:t> ELE SABE O QUE FAZ E COMO </a:t>
            </a:r>
            <a:r>
              <a:rPr lang="pt-BR" sz="2400" b="1" dirty="0" smtClean="0">
                <a:ln w="12700" cmpd="sng">
                  <a:solidFill>
                    <a:srgbClr val="002060"/>
                  </a:solidFill>
                  <a:prstDash val="solid"/>
                </a:ln>
                <a:solidFill>
                  <a:schemeClr val="bg1"/>
                </a:solidFill>
                <a:latin typeface="+mj-lt"/>
              </a:rPr>
              <a:t>FAZER.</a:t>
            </a:r>
            <a:endParaRPr lang="pt-BR" sz="2400" b="1" dirty="0">
              <a:ln w="12700" cmpd="sng">
                <a:solidFill>
                  <a:srgbClr val="002060"/>
                </a:solidFill>
                <a:prstDash val="solid"/>
              </a:ln>
              <a:solidFill>
                <a:schemeClr val="bg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219604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000"/>
    </mc:Choice>
    <mc:Fallback xmlns="">
      <p:transition spd="slow" advTm="2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99392"/>
            <a:ext cx="9144000" cy="6957392"/>
          </a:xfr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44008" y="-99392"/>
            <a:ext cx="4499992" cy="5143500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26278" y="1714500"/>
            <a:ext cx="4670286" cy="51435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323528" y="274638"/>
            <a:ext cx="850728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dirty="0"/>
              <a:t> </a:t>
            </a:r>
            <a:r>
              <a:rPr lang="pt-BR" sz="2400" b="1" dirty="0">
                <a:ln w="6600">
                  <a:solidFill>
                    <a:srgbClr val="FD357C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j-lt"/>
              </a:rPr>
              <a:t>Pois nada é por acaso, em cada ocorrência há uma </a:t>
            </a:r>
            <a:r>
              <a:rPr lang="pt-BR" sz="2400" b="1" dirty="0" smtClean="0">
                <a:ln w="6600">
                  <a:solidFill>
                    <a:srgbClr val="FD357C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j-lt"/>
              </a:rPr>
              <a:t>lição.</a:t>
            </a:r>
            <a:endParaRPr lang="pt-BR" sz="2400" b="1" dirty="0">
              <a:ln w="6600">
                <a:solidFill>
                  <a:srgbClr val="FD357C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+mj-lt"/>
            </a:endParaRPr>
          </a:p>
          <a:p>
            <a:pPr algn="ctr"/>
            <a:r>
              <a:rPr lang="pt-BR" sz="2400" b="1" dirty="0">
                <a:ln w="6600">
                  <a:solidFill>
                    <a:srgbClr val="FD357C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j-lt"/>
              </a:rPr>
              <a:t> Tudo vai ser superado, e tudo vai </a:t>
            </a:r>
            <a:r>
              <a:rPr lang="pt-BR" sz="2400" b="1" dirty="0" smtClean="0">
                <a:ln w="6600">
                  <a:solidFill>
                    <a:srgbClr val="FD357C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j-lt"/>
              </a:rPr>
              <a:t>melhorar. </a:t>
            </a:r>
            <a:endParaRPr lang="pt-BR" sz="2400" b="1" dirty="0">
              <a:ln w="6600">
                <a:solidFill>
                  <a:srgbClr val="FD357C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150740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0"/>
    </mc:Choice>
    <mc:Fallback xmlns="">
      <p:transition spd="slow" advTm="2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.25 E" pathEditMode="relative" ptsTypes="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000"/>
                            </p:stCondLst>
                            <p:childTnLst>
                              <p:par>
                                <p:cTn id="19" presetID="64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-0.25 E" pathEditMode="relative" ptsTypes="">
                                      <p:cBhvr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9000"/>
                            </p:stCondLst>
                            <p:childTnLst>
                              <p:par>
                                <p:cTn id="22" presetID="37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" decel="100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900" accel="1000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0"/>
                            </p:stCondLst>
                            <p:childTnLst>
                              <p:par>
                                <p:cTn id="29" presetID="37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" decel="10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900" accel="1000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1000"/>
                            </p:stCondLst>
                            <p:childTnLst>
                              <p:par>
                                <p:cTn id="36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18" y="-99392"/>
            <a:ext cx="9144000" cy="6979704"/>
          </a:xfr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99392"/>
            <a:ext cx="4572000" cy="6957392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4572000" y="-99392"/>
            <a:ext cx="4575418" cy="6957392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323528" y="274638"/>
            <a:ext cx="806489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j-lt"/>
              </a:rPr>
              <a:t>Seja muito abençoado e seja você </a:t>
            </a:r>
            <a:r>
              <a:rPr lang="pt-BR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j-lt"/>
              </a:rPr>
              <a:t>mesmo.</a:t>
            </a:r>
            <a:endParaRPr lang="pt-BR" sz="2400" b="1" dirty="0">
              <a:ln w="6600">
                <a:solidFill>
                  <a:schemeClr val="accent2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+mj-lt"/>
            </a:endParaRPr>
          </a:p>
          <a:p>
            <a:pPr algn="ctr"/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j-lt"/>
              </a:rPr>
              <a:t> Sem medo de viver feliz e na </a:t>
            </a:r>
            <a:r>
              <a:rPr lang="pt-BR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j-lt"/>
              </a:rPr>
              <a:t>fé. </a:t>
            </a:r>
            <a:endParaRPr lang="pt-BR" sz="2400" b="1" dirty="0">
              <a:ln w="6600">
                <a:solidFill>
                  <a:schemeClr val="accent2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+mj-lt"/>
            </a:endParaRPr>
          </a:p>
          <a:p>
            <a:pPr algn="ctr"/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j-lt"/>
              </a:rPr>
              <a:t> E confie plenamente em sua fé ela te </a:t>
            </a:r>
            <a:r>
              <a:rPr lang="pt-BR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j-lt"/>
              </a:rPr>
              <a:t>salvará.</a:t>
            </a:r>
            <a:endParaRPr lang="pt-BR" sz="2400" b="1" dirty="0">
              <a:ln w="6600">
                <a:solidFill>
                  <a:schemeClr val="accent2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+mj-lt"/>
            </a:endParaRPr>
          </a:p>
          <a:p>
            <a:pPr algn="ctr"/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j-lt"/>
              </a:rPr>
              <a:t> Dos traumas e dores que o tempo apagam... </a:t>
            </a:r>
          </a:p>
        </p:txBody>
      </p:sp>
    </p:spTree>
    <p:extLst>
      <p:ext uri="{BB962C8B-B14F-4D97-AF65-F5344CB8AC3E}">
        <p14:creationId xmlns:p14="http://schemas.microsoft.com/office/powerpoint/2010/main" val="1183160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000"/>
    </mc:Choice>
    <mc:Fallback xmlns="">
      <p:transition spd="slow" advTm="2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171400"/>
            <a:ext cx="9144000" cy="7029400"/>
          </a:xfr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146238"/>
            <a:ext cx="9144000" cy="70294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1691680" y="1052736"/>
            <a:ext cx="6519542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n-lt"/>
              </a:rPr>
              <a:t>Texto: É primavera e te ofereço flores...</a:t>
            </a:r>
          </a:p>
          <a:p>
            <a:r>
              <a:rPr lang="pt-BR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n-lt"/>
              </a:rPr>
              <a:t>Autor: Norma Aparecida Silveira de Moraes</a:t>
            </a:r>
          </a:p>
          <a:p>
            <a:r>
              <a:rPr lang="pt-BR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n-lt"/>
              </a:rPr>
              <a:t>Formatação: Dorotéia Gomes.</a:t>
            </a:r>
          </a:p>
          <a:p>
            <a:r>
              <a:rPr lang="pt-BR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n-lt"/>
              </a:rPr>
              <a:t>Imagens: Internet</a:t>
            </a:r>
          </a:p>
          <a:p>
            <a:r>
              <a:rPr lang="pt-BR" sz="2400" b="1" dirty="0" err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n-lt"/>
              </a:rPr>
              <a:t>Divulgação:www.sergrasan.com</a:t>
            </a:r>
            <a:endParaRPr lang="pt-BR" sz="24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+mn-lt"/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1693243" y="3016890"/>
            <a:ext cx="422615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Doroteia Gomes Slides</a:t>
            </a:r>
          </a:p>
          <a:p>
            <a:r>
              <a:rPr lang="pt-BR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doroteiagomes06@gmail.com</a:t>
            </a:r>
            <a:endParaRPr lang="pt-BR" sz="24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Garamond" panose="02020404030301010803" pitchFamily="18" charset="0"/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4139952" y="4509120"/>
            <a:ext cx="46805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Norma Silveira Moraes Slides</a:t>
            </a:r>
          </a:p>
          <a:p>
            <a:r>
              <a:rPr lang="pt-BR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Psico.normam@gmail.com</a:t>
            </a:r>
            <a:endParaRPr lang="pt-BR" sz="24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Garamond" panose="020204040303010108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05906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0"/>
    </mc:Choice>
    <mc:Fallback xmlns="">
      <p:transition spd="slow" advTm="3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000"/>
                            </p:stCondLst>
                            <p:childTnLst>
                              <p:par>
                                <p:cTn id="1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7000"/>
                            </p:stCondLst>
                            <p:childTnLst>
                              <p:par>
                                <p:cTn id="2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theme/theme1.xml><?xml version="1.0" encoding="utf-8"?>
<a:theme xmlns:a="http://schemas.openxmlformats.org/drawingml/2006/main" name="1_Design padrão">
  <a:themeElements>
    <a:clrScheme name="1_Design padrã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Design padrã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esign padrã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sign padrã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sign padrã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sign padrã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sign padrã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sign padrã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esign padrã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esign padrã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esign padrã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esign padrã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esign padrã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esign padrã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É PRIMAVERA E EU TE OFEREÇO FLORES</Template>
  <TotalTime>18</TotalTime>
  <Words>478</Words>
  <Application>Microsoft Office PowerPoint</Application>
  <PresentationFormat>Apresentação na tela (4:3)</PresentationFormat>
  <Paragraphs>66</Paragraphs>
  <Slides>16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16</vt:i4>
      </vt:variant>
    </vt:vector>
  </HeadingPairs>
  <TitlesOfParts>
    <vt:vector size="19" baseType="lpstr">
      <vt:lpstr>Arial</vt:lpstr>
      <vt:lpstr>Garamond</vt:lpstr>
      <vt:lpstr>1_Design padrão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subject>Apresentação de slides.</dc:subject>
  <dc:creator>User</dc:creator>
  <dc:description>Macrofotografia de Flores - Rosas</dc:description>
  <cp:lastModifiedBy>User</cp:lastModifiedBy>
  <cp:revision>3</cp:revision>
  <dcterms:created xsi:type="dcterms:W3CDTF">2013-08-12T23:18:18Z</dcterms:created>
  <dcterms:modified xsi:type="dcterms:W3CDTF">2013-08-12T23:36:35Z</dcterms:modified>
</cp:coreProperties>
</file>