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1"/>
  </p:sldMasterIdLst>
  <p:notesMasterIdLst>
    <p:notesMasterId r:id="rId12"/>
  </p:notesMasterIdLst>
  <p:handoutMasterIdLst>
    <p:handoutMasterId r:id="rId13"/>
  </p:handoutMasterIdLst>
  <p:sldIdLst>
    <p:sldId id="270" r:id="rId2"/>
    <p:sldId id="271" r:id="rId3"/>
    <p:sldId id="274" r:id="rId4"/>
    <p:sldId id="273" r:id="rId5"/>
    <p:sldId id="272" r:id="rId6"/>
    <p:sldId id="275" r:id="rId7"/>
    <p:sldId id="277" r:id="rId8"/>
    <p:sldId id="276" r:id="rId9"/>
    <p:sldId id="279" r:id="rId10"/>
    <p:sldId id="278" r:id="rId11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poleO9v8vTdyBvRsincEw==" hashData="x+FhsRTA2W8BkFhbSc3ZQPYojqutHxLDsj/e3ajTbyEtektbU9Bk0PrIqLE2gt16QNO+TZhyai1nVwVSPhlEe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99"/>
    <a:srgbClr val="FF3300"/>
    <a:srgbClr val="FEF0AC"/>
    <a:srgbClr val="FFCC66"/>
    <a:srgbClr val="1008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84" d="100"/>
          <a:sy n="84" d="100"/>
        </p:scale>
        <p:origin x="78" y="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0" d="100"/>
          <a:sy n="40" d="100"/>
        </p:scale>
        <p:origin x="-136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47B8763-9CC0-4B30-9933-F26A9A400112}" type="slidenum">
              <a:rPr lang="es-ES"/>
              <a:pPr/>
              <a:t>‹nº›</a:t>
            </a:fld>
            <a:endParaRPr lang="es-ES"/>
          </a:p>
        </p:txBody>
      </p:sp>
      <p:pic>
        <p:nvPicPr>
          <p:cNvPr id="65542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0" t="10626" r="12210" b="3125"/>
          <a:stretch>
            <a:fillRect/>
          </a:stretch>
        </p:blipFill>
        <p:spPr bwMode="auto">
          <a:xfrm>
            <a:off x="5753100" y="5957888"/>
            <a:ext cx="1104900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7115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645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4431B8D-BF44-4FDC-8E68-6CE30012B6E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07657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1203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04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05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06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07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08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09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0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1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2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3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4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5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6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7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8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19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1220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5122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pt-BR" noProof="0" smtClean="0"/>
              <a:t>Clique para editar o título mestre</a:t>
            </a:r>
            <a:endParaRPr lang="es-MX" noProof="0" smtClean="0"/>
          </a:p>
        </p:txBody>
      </p:sp>
      <p:sp>
        <p:nvSpPr>
          <p:cNvPr id="5122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pt-BR" noProof="0" smtClean="0"/>
              <a:t>Clique para editar o estilo do subtítulo mestre</a:t>
            </a:r>
            <a:endParaRPr lang="es-MX" noProof="0" smtClean="0"/>
          </a:p>
        </p:txBody>
      </p:sp>
      <p:sp>
        <p:nvSpPr>
          <p:cNvPr id="51223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1224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1225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4A3828C-E64C-4DA5-982D-7D1BED881F2F}" type="slidenum">
              <a:rPr lang="es-MX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CF465C-8BDF-4695-B1E6-149246331EC6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39915656"/>
      </p:ext>
    </p:extLst>
  </p:cSld>
  <p:clrMapOvr>
    <a:masterClrMapping/>
  </p:clrMapOvr>
  <p:transition spd="med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A580A1-7258-4127-B5D5-B211942BA339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88676790"/>
      </p:ext>
    </p:extLst>
  </p:cSld>
  <p:clrMapOvr>
    <a:masterClrMapping/>
  </p:clrMapOvr>
  <p:transition spd="med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3DE87E-92CC-4D33-969B-B18DE532BE5F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0298489"/>
      </p:ext>
    </p:extLst>
  </p:cSld>
  <p:clrMapOvr>
    <a:masterClrMapping/>
  </p:clrMapOvr>
  <p:transition spd="med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CA7F98-7FD3-4593-8373-6FEEA23059C8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2903406"/>
      </p:ext>
    </p:extLst>
  </p:cSld>
  <p:clrMapOvr>
    <a:masterClrMapping/>
  </p:clrMapOvr>
  <p:transition spd="med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53D18-2467-4BFA-9B38-B260CFB3ED78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86260622"/>
      </p:ext>
    </p:extLst>
  </p:cSld>
  <p:clrMapOvr>
    <a:masterClrMapping/>
  </p:clrMapOvr>
  <p:transition spd="med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F3BEF4-FF38-4A75-BCB0-742D65AD0859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2481701"/>
      </p:ext>
    </p:extLst>
  </p:cSld>
  <p:clrMapOvr>
    <a:masterClrMapping/>
  </p:clrMapOvr>
  <p:transition spd="med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7EEBF9-0C23-4C2C-8BDF-D63784AB4AED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7734952"/>
      </p:ext>
    </p:extLst>
  </p:cSld>
  <p:clrMapOvr>
    <a:masterClrMapping/>
  </p:clrMapOvr>
  <p:transition spd="med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882E5-1B7B-4F4A-B9D8-C5172971A2BB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4123719"/>
      </p:ext>
    </p:extLst>
  </p:cSld>
  <p:clrMapOvr>
    <a:masterClrMapping/>
  </p:clrMapOvr>
  <p:transition spd="med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078E53-9BB2-4EDF-9420-92301284DFA8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6895991"/>
      </p:ext>
    </p:extLst>
  </p:cSld>
  <p:clrMapOvr>
    <a:masterClrMapping/>
  </p:clrMapOvr>
  <p:transition spd="med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895C10-AF50-4342-93D5-AF4E30BD1DF8}" type="slidenum">
              <a:rPr lang="es-MX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8066443"/>
      </p:ext>
    </p:extLst>
  </p:cSld>
  <p:clrMapOvr>
    <a:masterClrMapping/>
  </p:clrMapOvr>
  <p:transition spd="med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017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8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9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9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9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9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9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9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5019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5019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cambiar el estilo de título	</a:t>
            </a:r>
          </a:p>
        </p:txBody>
      </p:sp>
      <p:sp>
        <p:nvSpPr>
          <p:cNvPr id="5019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modificar el estilo de texto del patrón</a:t>
            </a:r>
          </a:p>
          <a:p>
            <a:pPr lvl="1"/>
            <a:r>
              <a:rPr lang="es-MX" smtClean="0"/>
              <a:t>Segundo nivel</a:t>
            </a:r>
          </a:p>
          <a:p>
            <a:pPr lvl="2"/>
            <a:r>
              <a:rPr lang="es-MX" smtClean="0"/>
              <a:t>Tercer nivel</a:t>
            </a:r>
          </a:p>
          <a:p>
            <a:pPr lvl="3"/>
            <a:r>
              <a:rPr lang="es-MX" smtClean="0"/>
              <a:t>Cuarto nivel</a:t>
            </a:r>
          </a:p>
          <a:p>
            <a:pPr lvl="4"/>
            <a:r>
              <a:rPr lang="es-MX" smtClean="0"/>
              <a:t>Quinto nivel</a:t>
            </a:r>
          </a:p>
        </p:txBody>
      </p:sp>
      <p:sp>
        <p:nvSpPr>
          <p:cNvPr id="5019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MX"/>
          </a:p>
        </p:txBody>
      </p:sp>
      <p:sp>
        <p:nvSpPr>
          <p:cNvPr id="5020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MX"/>
          </a:p>
        </p:txBody>
      </p:sp>
      <p:sp>
        <p:nvSpPr>
          <p:cNvPr id="5020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DA0B885C-C2B8-4DDC-9CD5-EE466C6A5153}" type="slidenum">
              <a:rPr lang="es-MX"/>
              <a:pPr/>
              <a:t>‹nº›</a:t>
            </a:fld>
            <a:endParaRPr lang="es-MX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ransition spd="med">
    <p:comb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4433597" y="620713"/>
            <a:ext cx="184731" cy="646331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endParaRPr lang="pt-BR" sz="3600" b="1" dirty="0">
              <a:latin typeface="BernhardFashion BT" pitchFamily="82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350" y="0"/>
            <a:ext cx="9190038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588" y="-49696"/>
            <a:ext cx="9236076" cy="705678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55576" y="2852937"/>
            <a:ext cx="770485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O </a:t>
            </a: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MUNDO DA </a:t>
            </a:r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LEITURA</a:t>
            </a:r>
          </a:p>
          <a:p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4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Apresentação: Dorotéia Gomes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100326"/>
            <a:ext cx="2088231" cy="18712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3000">
        <p:sndAc>
          <p:stSnd loop="1">
            <p:snd r:embed="rId2" name="Zamfir (Taras Theme).wav"/>
          </p:stSnd>
        </p:sndAc>
      </p:transition>
    </mc:Choice>
    <mc:Fallback>
      <p:transition advClick="0" advTm="23000">
        <p:sndAc>
          <p:stSnd loop="1">
            <p:snd r:embed="rId2" name="Zamfir (Taras Them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819" y="-99392"/>
            <a:ext cx="9144000" cy="705678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819" y="-99392"/>
            <a:ext cx="9189720" cy="705678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755576" y="476672"/>
            <a:ext cx="61024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Uma criança que lê é menos um pai e uma mãe preocupado.</a:t>
            </a:r>
          </a:p>
          <a:p>
            <a:pPr algn="ctr"/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651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6000"/>
    </mc:Choice>
    <mc:Fallback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948" y="0"/>
            <a:ext cx="9337476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948" y="0"/>
            <a:ext cx="9481492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260648"/>
            <a:ext cx="6678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Uma criança que lê é menos um adulto problemático</a:t>
            </a:r>
          </a:p>
        </p:txBody>
      </p:sp>
    </p:spTree>
    <p:extLst>
      <p:ext uri="{BB962C8B-B14F-4D97-AF65-F5344CB8AC3E}">
        <p14:creationId xmlns:p14="http://schemas.microsoft.com/office/powerpoint/2010/main" val="2209917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6000"/>
    </mc:Choice>
    <mc:Fallback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384" y="0"/>
            <a:ext cx="9144000" cy="695739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0"/>
            <a:ext cx="9144000" cy="695739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403648" y="2690336"/>
            <a:ext cx="71287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Uma criança que lê é menos uma pessoa má que maltrata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animais, que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desrespeita seus pais.</a:t>
            </a:r>
          </a:p>
          <a:p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77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8000"/>
    </mc:Choice>
    <mc:Fallback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72" y="0"/>
            <a:ext cx="9144000" cy="695739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5625" y="0"/>
            <a:ext cx="9252520" cy="695739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260649"/>
            <a:ext cx="5094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Uma criança que lê é menos um problema pra sociedade.</a:t>
            </a:r>
          </a:p>
        </p:txBody>
      </p:sp>
    </p:spTree>
    <p:extLst>
      <p:ext uri="{BB962C8B-B14F-4D97-AF65-F5344CB8AC3E}">
        <p14:creationId xmlns:p14="http://schemas.microsoft.com/office/powerpoint/2010/main" val="254845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6000"/>
    </mc:Choice>
    <mc:Fallback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4808"/>
            <a:ext cx="9144000" cy="703280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63688" y="3933056"/>
            <a:ext cx="65527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Ao invés de passar a mão na cabeça de uma criança mimada,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porque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não dar-lhe um livro e incentivar lhe a leitura? </a:t>
            </a:r>
          </a:p>
        </p:txBody>
      </p:sp>
    </p:spTree>
    <p:extLst>
      <p:ext uri="{BB962C8B-B14F-4D97-AF65-F5344CB8AC3E}">
        <p14:creationId xmlns:p14="http://schemas.microsoft.com/office/powerpoint/2010/main" val="1330811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6000"/>
    </mc:Choice>
    <mc:Fallback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3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6000"/>
    </mc:Choice>
    <mc:Fallback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12" y="0"/>
            <a:ext cx="9144000" cy="695739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95536" y="5337214"/>
            <a:ext cx="6120680" cy="540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Dê-lhe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 livro e converse com ele. </a:t>
            </a:r>
          </a:p>
        </p:txBody>
      </p:sp>
    </p:spTree>
    <p:extLst>
      <p:ext uri="{BB962C8B-B14F-4D97-AF65-F5344CB8AC3E}">
        <p14:creationId xmlns:p14="http://schemas.microsoft.com/office/powerpoint/2010/main" val="348143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6000"/>
    </mc:Choice>
    <mc:Fallback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00"/>
          <a:stretch/>
        </p:blipFill>
        <p:spPr>
          <a:xfrm>
            <a:off x="0" y="0"/>
            <a:ext cx="9144000" cy="695739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4000" cy="695739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619672" y="4149080"/>
            <a:ext cx="71287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Quem sabe um dia estará apto e digno para ter um cachorro ou algo maior. Quem sabe na leitura ele encontre a grandeza que tanto precise para crescer, pois seus horizontes serão abertos. </a:t>
            </a:r>
          </a:p>
        </p:txBody>
      </p:sp>
    </p:spTree>
    <p:extLst>
      <p:ext uri="{BB962C8B-B14F-4D97-AF65-F5344CB8AC3E}">
        <p14:creationId xmlns:p14="http://schemas.microsoft.com/office/powerpoint/2010/main" val="3355621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/>
    </mc:Choice>
    <mc:Fallback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" y="0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0" y="-18296"/>
            <a:ext cx="9144000" cy="696422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188640"/>
            <a:ext cx="741682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Texto: O mundo da leitura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Autoria: Andréia Rodrigues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Formatação: Dorotéia Gomes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Imagens: Internet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: </a:t>
            </a:r>
            <a:r>
              <a:rPr lang="pt-B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zamfir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(Taras </a:t>
            </a:r>
            <a:r>
              <a:rPr lang="pt-B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theme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)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Divulgação: www.sergrasan.com/doroteiagomesslides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Doroteiagomes06@gmail.com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5015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2000"/>
    </mc:Choice>
    <mc:Fallback>
      <p:transition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Assim é uma mulher">
  <a:themeElements>
    <a:clrScheme name="Assim é uma mulher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Assim é uma mulher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Assim é uma mulher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ssim é uma mulher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ssim é uma mulher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ssim é uma mulher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ssim é uma mulher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ssim é uma mulher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ssim é uma mulher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ssim é uma mulher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ssim é uma mulher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MUNDO ENCANTADO</Template>
  <TotalTime>103</TotalTime>
  <Words>157</Words>
  <Application>Microsoft Office PowerPoint</Application>
  <PresentationFormat>Apresentação na tela (4:3)</PresentationFormat>
  <Paragraphs>18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BernhardFashion BT</vt:lpstr>
      <vt:lpstr>Times New Roman</vt:lpstr>
      <vt:lpstr>Wingdings</vt:lpstr>
      <vt:lpstr>Assim é uma mulher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MUNDO DA LEITURA</dc:title>
  <dc:creator>User;DOROTEIAGOMES</dc:creator>
  <cp:lastModifiedBy>User</cp:lastModifiedBy>
  <cp:revision>11</cp:revision>
  <dcterms:created xsi:type="dcterms:W3CDTF">2013-09-20T15:43:07Z</dcterms:created>
  <dcterms:modified xsi:type="dcterms:W3CDTF">2013-09-20T17:26:25Z</dcterms:modified>
  <cp:category>REFLEXÃO</cp:category>
</cp:coreProperties>
</file>