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61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839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5503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593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4264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0346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3276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701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539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5478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3023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1601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1EC58-B4A2-42C2-951F-5E4FC6187317}" type="datetimeFigureOut">
              <a:rPr lang="pt-BR" smtClean="0"/>
              <a:t>04/09/2021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403EC-589B-4749-AEED-06D2EDBC1A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6203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2" descr="https://i.pinimg.com/originals/f4/b7/93/f4b7939e9d91402ad060286c64642625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2" y="-29964"/>
            <a:ext cx="125245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3172496" y="257577"/>
            <a:ext cx="7645759" cy="15081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pt-BR" sz="7200" b="1" dirty="0" smtClean="0">
                <a:ln w="6600">
                  <a:solidFill>
                    <a:srgbClr val="00B05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  <a:latin typeface="Algerian" panose="04020705040A02060702" pitchFamily="82" charset="0"/>
              </a:rPr>
              <a:t>PENSE VOCÊ....</a:t>
            </a:r>
          </a:p>
          <a:p>
            <a:endParaRPr lang="pt-BR" sz="2000" b="1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FFC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88004" y="1526412"/>
            <a:ext cx="377350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FFFF00"/>
                </a:solidFill>
              </a:rPr>
              <a:t>Pense você</a:t>
            </a:r>
          </a:p>
          <a:p>
            <a:pPr algn="ctr"/>
            <a:r>
              <a:rPr lang="pt-BR" sz="5400" dirty="0" smtClean="0">
                <a:solidFill>
                  <a:srgbClr val="FFFF00"/>
                </a:solidFill>
              </a:rPr>
              <a:t>no mundo que está presente e real.</a:t>
            </a:r>
          </a:p>
          <a:p>
            <a:pPr algn="ctr"/>
            <a:endParaRPr lang="pt-BR" sz="5400" dirty="0">
              <a:solidFill>
                <a:srgbClr val="FFFF00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298546" y="369623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4198513" y="3168204"/>
            <a:ext cx="41584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</a:rPr>
              <a:t>POESIA: DOROTÉIA GOMES</a:t>
            </a:r>
            <a:endParaRPr lang="pt-BR" sz="2400" b="1" dirty="0">
              <a:solidFill>
                <a:srgbClr val="FFFF00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 flipH="1">
            <a:off x="9028090" y="1455313"/>
            <a:ext cx="316391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000" dirty="0" smtClean="0">
                <a:solidFill>
                  <a:srgbClr val="FFFF00"/>
                </a:solidFill>
              </a:rPr>
              <a:t>Naquele que gostaria ser o ideal.</a:t>
            </a:r>
            <a:endParaRPr lang="pt-BR" sz="6000" dirty="0">
              <a:solidFill>
                <a:srgbClr val="FFFF00"/>
              </a:solidFill>
            </a:endParaRPr>
          </a:p>
        </p:txBody>
      </p:sp>
      <p:pic>
        <p:nvPicPr>
          <p:cNvPr id="2" name="Aquarela do Brasil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693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00"/>
    </mc:Choice>
    <mc:Fallback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1"/>
                            </p:stCondLst>
                            <p:childTnLst>
                              <p:par>
                                <p:cTn id="2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176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776"/>
                            </p:stCondLst>
                            <p:childTnLst>
                              <p:par>
                                <p:cTn id="4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 build="p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0"/>
            <a:ext cx="12192000" cy="35052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505200"/>
            <a:ext cx="12192000" cy="33528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-90489"/>
            <a:ext cx="12192000" cy="374808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657600"/>
            <a:ext cx="12192000" cy="3352800"/>
          </a:xfrm>
          <a:prstGeom prst="rect">
            <a:avLst/>
          </a:prstGeom>
        </p:spPr>
      </p:pic>
      <p:pic>
        <p:nvPicPr>
          <p:cNvPr id="4098" name="Picture 2" descr="globo-terrestre-imagem-animada-0040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308" y="2466109"/>
            <a:ext cx="229985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714895" y="448887"/>
            <a:ext cx="48213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3600" b="1" dirty="0">
              <a:ln>
                <a:solidFill>
                  <a:srgbClr val="00B05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 rot="20004765">
            <a:off x="973862" y="631937"/>
            <a:ext cx="3881838" cy="526904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Pense você</a:t>
            </a:r>
          </a:p>
          <a:p>
            <a:pPr algn="ctr"/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Nas limitações das ações</a:t>
            </a:r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.</a:t>
            </a:r>
          </a:p>
          <a:p>
            <a:pPr algn="ctr"/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No descontentamento das gerações.</a:t>
            </a:r>
          </a:p>
          <a:p>
            <a:pPr algn="ctr"/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Naquele momento, em que o desconforto acontece.</a:t>
            </a:r>
          </a:p>
          <a:p>
            <a:pPr algn="ctr"/>
            <a:r>
              <a:rPr lang="pt-BR" sz="3200" b="1" dirty="0" smtClean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Nas ruas o movimento floresce</a:t>
            </a:r>
            <a:r>
              <a:rPr lang="pt-B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.</a:t>
            </a:r>
            <a:endParaRPr lang="pt-B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21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00"/>
    </mc:Choice>
    <mc:Fallback xmlns="">
      <p:transition spd="slow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16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375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25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925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25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175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Celebrar a vida — Fotografia de 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87" b="100000" l="978" r="98240">
                        <a14:backgroundMark x1="4203" y1="96921" x2="44575" y2="93988"/>
                        <a14:backgroundMark x1="41642" y1="86364" x2="35191" y2="93548"/>
                        <a14:backgroundMark x1="42815" y1="82991" x2="45357" y2="922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6205" t="339" r="11455" b="-339"/>
          <a:stretch/>
        </p:blipFill>
        <p:spPr bwMode="auto">
          <a:xfrm flipH="1">
            <a:off x="7587078" y="727673"/>
            <a:ext cx="5100034" cy="7167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i.pinimg.com/564x/87/56/d3/8756d37873378f9a906af2923d5e1c5a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8759">
                        <a14:backgroundMark x1="7979" y1="74468" x2="13830" y2="54787"/>
                        <a14:backgroundMark x1="14184" y1="44947" x2="13652" y2="49734"/>
                        <a14:backgroundMark x1="27837" y1="46809" x2="36879" y2="44681"/>
                        <a14:backgroundMark x1="51241" y1="39362" x2="42021" y2="43085"/>
                        <a14:backgroundMark x1="40248" y1="46011" x2="41312" y2="53989"/>
                        <a14:backgroundMark x1="65957" y1="42819" x2="85284" y2="38564"/>
                        <a14:backgroundMark x1="90426" y1="62234" x2="96099" y2="87766"/>
                        <a14:backgroundMark x1="90603" y1="90691" x2="92553" y2="98138"/>
                        <a14:backgroundMark x1="76950" y1="53191" x2="75355" y2="69149"/>
                        <a14:backgroundMark x1="65426" y1="59043" x2="66844" y2="62234"/>
                        <a14:backgroundMark x1="8688" y1="78457" x2="7979" y2="93085"/>
                        <a14:backgroundMark x1="55319" y1="75532" x2="55674" y2="77660"/>
                        <a14:backgroundMark x1="41312" y1="60372" x2="41312" y2="75532"/>
                        <a14:backgroundMark x1="35284" y1="71543" x2="34043" y2="74202"/>
                        <a14:backgroundMark x1="28369" y1="56383" x2="30496" y2="56915"/>
                        <a14:backgroundMark x1="40248" y1="73138" x2="41667" y2="76330"/>
                        <a14:backgroundMark x1="53546" y1="65691" x2="53901" y2="66489"/>
                        <a14:backgroundMark x1="53014" y1="71543" x2="51773" y2="71809"/>
                        <a14:backgroundMark x1="37943" y1="55851" x2="37943" y2="55851"/>
                        <a14:backgroundMark x1="68794" y1="52394" x2="68794" y2="52394"/>
                        <a14:backgroundMark x1="37589" y1="58777" x2="37589" y2="55851"/>
                        <a14:backgroundMark x1="8688" y1="55319" x2="8865" y2="54255"/>
                        <a14:backgroundMark x1="34752" y1="71011" x2="34752" y2="710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4795" t="360" r="22566" b="-360"/>
          <a:stretch/>
        </p:blipFill>
        <p:spPr bwMode="auto">
          <a:xfrm>
            <a:off x="-266008" y="3259993"/>
            <a:ext cx="4417454" cy="455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208727" y="133004"/>
            <a:ext cx="72677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Pense você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burburinho da coletividade em interação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Naquele momento em que a voz tece a razão.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Numa liberdade de expressão.</a:t>
            </a:r>
          </a:p>
          <a:p>
            <a:pPr algn="ctr"/>
            <a:r>
              <a:rPr lang="pt-BR" sz="2800" b="1" spc="50" dirty="0" smtClean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Todos juntos podem ganhar a questão.</a:t>
            </a:r>
            <a:endParaRPr lang="pt-BR" sz="28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781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00"/>
    </mc:Choice>
    <mc:Fallback xmlns="">
      <p:transition spd="slow" advTm="3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400"/>
                            </p:stCondLst>
                            <p:childTnLst>
                              <p:par>
                                <p:cTn id="3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700"/>
                            </p:stCondLst>
                            <p:childTnLst>
                              <p:par>
                                <p:cTn id="3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100"/>
                            </p:stCondLst>
                            <p:childTnLst>
                              <p:par>
                                <p:cTn id="4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 tmFilter="0,0; .5, 1; 1, 1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mapa_brasil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224" y="479951"/>
            <a:ext cx="5128933" cy="6068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!cid_000c01c6c786$0567c670$a300a8c0@home94db9cd9d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586" y="2864224"/>
            <a:ext cx="2382943" cy="3931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 rot="19286541">
            <a:off x="-45916" y="2041900"/>
            <a:ext cx="64159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i="1" kern="10" normalizeH="1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Te Amo Brasil !</a:t>
            </a:r>
            <a:endParaRPr lang="pt-BR" sz="5400" i="1" kern="10" normalizeH="1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97541" y="4276165"/>
            <a:ext cx="610762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FF0000"/>
                </a:solidFill>
              </a:rPr>
              <a:t>POESIA: Pense você....</a:t>
            </a:r>
          </a:p>
          <a:p>
            <a:pPr algn="ctr"/>
            <a:r>
              <a:rPr lang="pt-BR" sz="2800" b="1" dirty="0">
                <a:solidFill>
                  <a:srgbClr val="FF0000"/>
                </a:solidFill>
              </a:rPr>
              <a:t>Texto e formatação: Dorotéia Gomes.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hlinkClick r:id="rId5"/>
              </a:rPr>
              <a:t>doroteiagomes06@gmail.com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hlinkClick r:id="rId5"/>
              </a:rPr>
              <a:t>www.sergrasan.com</a:t>
            </a:r>
            <a:endParaRPr lang="pt-BR" sz="2800" b="1" dirty="0">
              <a:solidFill>
                <a:srgbClr val="FF0000"/>
              </a:solidFill>
            </a:endParaRPr>
          </a:p>
          <a:p>
            <a:pPr algn="ctr"/>
            <a:r>
              <a:rPr lang="pt-BR" sz="2800" b="1" dirty="0">
                <a:solidFill>
                  <a:srgbClr val="FF0000"/>
                </a:solidFill>
              </a:rPr>
              <a:t>MÚSICA: </a:t>
            </a:r>
            <a:r>
              <a:rPr lang="pt-BR" sz="2800" b="1" dirty="0" smtClean="0">
                <a:solidFill>
                  <a:srgbClr val="FF0000"/>
                </a:solidFill>
              </a:rPr>
              <a:t>AQUARELA DO BRASIL</a:t>
            </a:r>
            <a:endParaRPr lang="pt-BR" sz="2800" b="1" dirty="0">
              <a:solidFill>
                <a:srgbClr val="FF000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65730" y="479951"/>
            <a:ext cx="24850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Doroteia</a:t>
            </a:r>
          </a:p>
          <a:p>
            <a:pPr algn="ctr"/>
            <a:r>
              <a:rPr lang="pt-BR" sz="24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Gomes</a:t>
            </a:r>
          </a:p>
          <a:p>
            <a:pPr algn="ctr"/>
            <a:r>
              <a:rPr lang="pt-BR" sz="2400" b="1" spc="50" dirty="0">
                <a:ln w="952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Slides</a:t>
            </a:r>
            <a:endParaRPr lang="pt-BR" sz="2400" b="1" spc="50" dirty="0">
              <a:ln w="952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4295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PENSE VOCÊ</Template>
  <TotalTime>13</TotalTime>
  <Words>107</Words>
  <Application>Microsoft Office PowerPoint</Application>
  <PresentationFormat>Widescreen</PresentationFormat>
  <Paragraphs>24</Paragraphs>
  <Slides>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0" baseType="lpstr">
      <vt:lpstr>Algerian</vt:lpstr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2</cp:revision>
  <dcterms:created xsi:type="dcterms:W3CDTF">2021-09-04T16:50:24Z</dcterms:created>
  <dcterms:modified xsi:type="dcterms:W3CDTF">2021-09-04T17:03:47Z</dcterms:modified>
</cp:coreProperties>
</file>