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302" r:id="rId2"/>
    <p:sldId id="304" r:id="rId3"/>
    <p:sldId id="303" r:id="rId4"/>
    <p:sldId id="300" r:id="rId5"/>
    <p:sldId id="290" r:id="rId6"/>
    <p:sldId id="288" r:id="rId7"/>
    <p:sldId id="262" r:id="rId8"/>
    <p:sldId id="271" r:id="rId9"/>
    <p:sldId id="261" r:id="rId10"/>
    <p:sldId id="264" r:id="rId11"/>
    <p:sldId id="277" r:id="rId12"/>
    <p:sldId id="292" r:id="rId13"/>
    <p:sldId id="259" r:id="rId14"/>
    <p:sldId id="293" r:id="rId15"/>
    <p:sldId id="267" r:id="rId16"/>
    <p:sldId id="291" r:id="rId17"/>
    <p:sldId id="301" r:id="rId18"/>
    <p:sldId id="280" r:id="rId19"/>
    <p:sldId id="282" r:id="rId20"/>
    <p:sldId id="295" r:id="rId21"/>
    <p:sldId id="281" r:id="rId22"/>
    <p:sldId id="256" r:id="rId23"/>
    <p:sldId id="296" r:id="rId24"/>
    <p:sldId id="299" r:id="rId25"/>
    <p:sldId id="297" r:id="rId26"/>
    <p:sldId id="298" r:id="rId27"/>
    <p:sldId id="265" r:id="rId28"/>
    <p:sldId id="284" r:id="rId2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6600"/>
    <a:srgbClr val="00CCFF"/>
    <a:srgbClr val="FF3399"/>
    <a:srgbClr val="00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98" autoAdjust="0"/>
    <p:restoredTop sz="92185" autoAdjust="0"/>
  </p:normalViewPr>
  <p:slideViewPr>
    <p:cSldViewPr>
      <p:cViewPr>
        <p:scale>
          <a:sx n="100" d="100"/>
          <a:sy n="100" d="100"/>
        </p:scale>
        <p:origin x="-492" y="4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EF829-E845-479A-8C67-06DDF840D32E}" type="datetimeFigureOut">
              <a:rPr lang="pt-BR" smtClean="0"/>
              <a:pPr/>
              <a:t>12/03/2017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ED181A-E116-4ABE-8623-F3A584989CF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427984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D181A-E116-4ABE-8623-F3A584989CF6}" type="slidenum">
              <a:rPr lang="pt-BR" smtClean="0"/>
              <a:pPr/>
              <a:t>2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D181A-E116-4ABE-8623-F3A584989CF6}" type="slidenum">
              <a:rPr lang="pt-BR" smtClean="0"/>
              <a:pPr/>
              <a:t>9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D181A-E116-4ABE-8623-F3A584989CF6}" type="slidenum">
              <a:rPr lang="pt-BR" smtClean="0"/>
              <a:pPr/>
              <a:t>10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0BF-CC01-4ACE-9B1B-48BA6727490E}" type="datetimeFigureOut">
              <a:rPr lang="pt-BR" smtClean="0"/>
              <a:pPr/>
              <a:t>12/03/2017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04EA-052C-41A2-8982-E06CA980A76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2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0BF-CC01-4ACE-9B1B-48BA6727490E}" type="datetimeFigureOut">
              <a:rPr lang="pt-BR" smtClean="0"/>
              <a:pPr/>
              <a:t>12/03/2017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04EA-052C-41A2-8982-E06CA980A76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2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0BF-CC01-4ACE-9B1B-48BA6727490E}" type="datetimeFigureOut">
              <a:rPr lang="pt-BR" smtClean="0"/>
              <a:pPr/>
              <a:t>12/03/2017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04EA-052C-41A2-8982-E06CA980A76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2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0BF-CC01-4ACE-9B1B-48BA6727490E}" type="datetimeFigureOut">
              <a:rPr lang="pt-BR" smtClean="0"/>
              <a:pPr/>
              <a:t>12/03/2017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04EA-052C-41A2-8982-E06CA980A76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2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0BF-CC01-4ACE-9B1B-48BA6727490E}" type="datetimeFigureOut">
              <a:rPr lang="pt-BR" smtClean="0"/>
              <a:pPr/>
              <a:t>12/03/2017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04EA-052C-41A2-8982-E06CA980A76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2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0BF-CC01-4ACE-9B1B-48BA6727490E}" type="datetimeFigureOut">
              <a:rPr lang="pt-BR" smtClean="0"/>
              <a:pPr/>
              <a:t>12/03/2017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04EA-052C-41A2-8982-E06CA980A76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2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0BF-CC01-4ACE-9B1B-48BA6727490E}" type="datetimeFigureOut">
              <a:rPr lang="pt-BR" smtClean="0"/>
              <a:pPr/>
              <a:t>12/03/2017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04EA-052C-41A2-8982-E06CA980A76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2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0BF-CC01-4ACE-9B1B-48BA6727490E}" type="datetimeFigureOut">
              <a:rPr lang="pt-BR" smtClean="0"/>
              <a:pPr/>
              <a:t>12/03/2017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04EA-052C-41A2-8982-E06CA980A76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2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0BF-CC01-4ACE-9B1B-48BA6727490E}" type="datetimeFigureOut">
              <a:rPr lang="pt-BR" smtClean="0"/>
              <a:pPr/>
              <a:t>12/03/2017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04EA-052C-41A2-8982-E06CA980A76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2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0BF-CC01-4ACE-9B1B-48BA6727490E}" type="datetimeFigureOut">
              <a:rPr lang="pt-BR" smtClean="0"/>
              <a:pPr/>
              <a:t>12/03/2017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04EA-052C-41A2-8982-E06CA980A76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2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0BF-CC01-4ACE-9B1B-48BA6727490E}" type="datetimeFigureOut">
              <a:rPr lang="pt-BR" smtClean="0"/>
              <a:pPr/>
              <a:t>12/03/2017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04EA-052C-41A2-8982-E06CA980A76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2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3B0BF-CC01-4ACE-9B1B-48BA6727490E}" type="datetimeFigureOut">
              <a:rPr lang="pt-BR" smtClean="0"/>
              <a:pPr/>
              <a:t>12/03/2017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304EA-052C-41A2-8982-E06CA980A76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-171400"/>
            <a:ext cx="9144000" cy="7029399"/>
          </a:xfrm>
          <a:solidFill>
            <a:srgbClr val="CC6600"/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Imagem 28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4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spaço Reservado para Conteúdo 3" descr="lua_26.jpg"/>
          <p:cNvPicPr>
            <a:picLocks noChangeAspect="1"/>
          </p:cNvPicPr>
          <p:nvPr/>
        </p:nvPicPr>
        <p:blipFill>
          <a:blip r:embed="rId4" cstate="print"/>
          <a:srcRect r="42152"/>
          <a:stretch>
            <a:fillRect/>
          </a:stretch>
        </p:blipFill>
        <p:spPr>
          <a:xfrm>
            <a:off x="0" y="-152400"/>
            <a:ext cx="4572000" cy="7010400"/>
          </a:xfrm>
          <a:prstGeom prst="rect">
            <a:avLst/>
          </a:prstGeom>
        </p:spPr>
      </p:pic>
      <p:pic>
        <p:nvPicPr>
          <p:cNvPr id="6" name="Espaço Reservado para Conteúdo 3" descr="lua_26.jpg"/>
          <p:cNvPicPr>
            <a:picLocks noChangeAspect="1"/>
          </p:cNvPicPr>
          <p:nvPr/>
        </p:nvPicPr>
        <p:blipFill>
          <a:blip r:embed="rId4" cstate="print"/>
          <a:srcRect r="41980"/>
          <a:stretch>
            <a:fillRect/>
          </a:stretch>
        </p:blipFill>
        <p:spPr>
          <a:xfrm flipH="1">
            <a:off x="4572000" y="-171400"/>
            <a:ext cx="4572000" cy="70294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115616" y="1700808"/>
            <a:ext cx="260738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LeftDown"/>
              <a:lightRig rig="threePt" dir="t"/>
            </a:scene3d>
          </a:bodyPr>
          <a:lstStyle/>
          <a:p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Você é</a:t>
            </a:r>
            <a:endParaRPr lang="pt-BR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771800" y="3789040"/>
            <a:ext cx="5573199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Right"/>
              <a:lightRig rig="threePt" dir="t"/>
            </a:scene3d>
          </a:bodyPr>
          <a:lstStyle/>
          <a:p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Insubstituível</a:t>
            </a:r>
            <a:endParaRPr lang="pt-BR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/>
            </a:endParaRPr>
          </a:p>
        </p:txBody>
      </p:sp>
    </p:spTree>
  </p:cSld>
  <p:clrMapOvr>
    <a:masterClrMapping/>
  </p:clrMapOvr>
  <p:transition advTm="15000"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7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5122" name="Imagem 9" descr="P8070169-lc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96536" cy="6864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9" descr="P8070169-lc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96536" cy="6864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1259632" y="980728"/>
            <a:ext cx="65341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 alguém lhe bloquear as portas,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não gaste energia com o confronto,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      procure as janelas.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098" name="Imagem 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4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77"/>
            <a:ext cx="9144000" cy="6854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1187624" y="1484784"/>
            <a:ext cx="60532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Lembre-se da sabedoria da água: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“A água nunca discute com seus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 obstáculos,mas os contorna”.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Imagem 9" descr="004-waterfall-malaysia-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4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9" descr="004-waterfall-malaysia-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4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9" descr="004-waterfall-malaysia-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6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3059832" y="908720"/>
            <a:ext cx="55760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Quando alguém o ofender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ou  </a:t>
            </a:r>
            <a:r>
              <a:rPr lang="pt-BR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frustá-lo</a:t>
            </a:r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, “VOCÊ” é a água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e a pessoa que o feriu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´       é o obstáculo.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38" descr="slide0038_image10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338" descr="slide0038_image108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338" descr="slide0038_image108"/>
          <p:cNvPicPr>
            <a:picLocks noChangeAspect="1" noChangeArrowheads="1"/>
          </p:cNvPicPr>
          <p:nvPr/>
        </p:nvPicPr>
        <p:blipFill>
          <a:blip r:embed="rId2" cstate="print"/>
          <a:srcRect l="11046" t="20758" r="54304" b="30460"/>
          <a:stretch>
            <a:fillRect/>
          </a:stretch>
        </p:blipFill>
        <p:spPr bwMode="auto">
          <a:xfrm>
            <a:off x="0" y="0"/>
            <a:ext cx="3168352" cy="3645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338" descr="slide0038_image108"/>
          <p:cNvPicPr>
            <a:picLocks noChangeAspect="1" noChangeArrowheads="1"/>
          </p:cNvPicPr>
          <p:nvPr/>
        </p:nvPicPr>
        <p:blipFill>
          <a:blip r:embed="rId2" cstate="print"/>
          <a:srcRect l="11046" t="20758" r="54304" b="30460"/>
          <a:stretch>
            <a:fillRect/>
          </a:stretch>
        </p:blipFill>
        <p:spPr bwMode="auto">
          <a:xfrm flipH="1">
            <a:off x="2987824" y="0"/>
            <a:ext cx="3168352" cy="3645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338" descr="slide0038_image108"/>
          <p:cNvPicPr>
            <a:picLocks noChangeAspect="1" noChangeArrowheads="1"/>
          </p:cNvPicPr>
          <p:nvPr/>
        </p:nvPicPr>
        <p:blipFill>
          <a:blip r:embed="rId2" cstate="print"/>
          <a:srcRect l="11046" t="20758" r="54304" b="30460"/>
          <a:stretch>
            <a:fillRect/>
          </a:stretch>
        </p:blipFill>
        <p:spPr bwMode="auto">
          <a:xfrm>
            <a:off x="6156176" y="0"/>
            <a:ext cx="2987824" cy="3645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338" descr="slide0038_image108"/>
          <p:cNvPicPr>
            <a:picLocks noChangeAspect="1" noChangeArrowheads="1"/>
          </p:cNvPicPr>
          <p:nvPr/>
        </p:nvPicPr>
        <p:blipFill>
          <a:blip r:embed="rId2" cstate="print"/>
          <a:srcRect t="20577" r="51964" b="32227"/>
          <a:stretch>
            <a:fillRect/>
          </a:stretch>
        </p:blipFill>
        <p:spPr bwMode="auto">
          <a:xfrm>
            <a:off x="0" y="3617640"/>
            <a:ext cx="468052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m 338" descr="slide0038_image108"/>
          <p:cNvPicPr>
            <a:picLocks noChangeAspect="1" noChangeArrowheads="1"/>
          </p:cNvPicPr>
          <p:nvPr/>
        </p:nvPicPr>
        <p:blipFill>
          <a:blip r:embed="rId2" cstate="print"/>
          <a:srcRect t="20577" r="51964" b="32227"/>
          <a:stretch>
            <a:fillRect/>
          </a:stretch>
        </p:blipFill>
        <p:spPr bwMode="auto">
          <a:xfrm flipH="1">
            <a:off x="4644008" y="3617640"/>
            <a:ext cx="4499992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aixaDeTexto 10"/>
          <p:cNvSpPr txBox="1"/>
          <p:nvPr/>
        </p:nvSpPr>
        <p:spPr>
          <a:xfrm>
            <a:off x="1763688" y="1700808"/>
            <a:ext cx="52886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Contorne-o sem discutir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Aprenda a amar sem esperar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muito dos outros.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endParaRPr lang="pt-BR" dirty="0"/>
          </a:p>
        </p:txBody>
      </p:sp>
      <p:pic>
        <p:nvPicPr>
          <p:cNvPr id="5" name="Imagem 2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82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284"/>
          <p:cNvPicPr>
            <a:picLocks noChangeAspect="1" noChangeArrowheads="1"/>
          </p:cNvPicPr>
          <p:nvPr/>
        </p:nvPicPr>
        <p:blipFill>
          <a:blip r:embed="rId3" cstate="print"/>
          <a:srcRect r="48517"/>
          <a:stretch>
            <a:fillRect/>
          </a:stretch>
        </p:blipFill>
        <p:spPr bwMode="auto">
          <a:xfrm flipH="1">
            <a:off x="0" y="0"/>
            <a:ext cx="46440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284"/>
          <p:cNvPicPr>
            <a:picLocks noChangeAspect="1" noChangeArrowheads="1"/>
          </p:cNvPicPr>
          <p:nvPr/>
        </p:nvPicPr>
        <p:blipFill>
          <a:blip r:embed="rId3" cstate="print"/>
          <a:srcRect r="50971"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1187624" y="1628800"/>
            <a:ext cx="562525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Proteja sua emoção.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Filtre a agressividade e as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incompreensões geradas pelos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que o rodeiam.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4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194" name="Imagem 14" descr="indi395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7389441"/>
          </a:xfrm>
          <a:prstGeom prst="rect">
            <a:avLst/>
          </a:prstGeom>
          <a:solidFill>
            <a:srgbClr val="008000">
              <a:alpha val="0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Imagem 14" descr="indi395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8604448" cy="7018166"/>
          </a:xfrm>
          <a:prstGeom prst="rect">
            <a:avLst/>
          </a:prstGeom>
          <a:solidFill>
            <a:srgbClr val="008000">
              <a:alpha val="0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Imagem 14" descr="indi395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56176" cy="7170566"/>
          </a:xfrm>
          <a:prstGeom prst="rect">
            <a:avLst/>
          </a:prstGeom>
          <a:solidFill>
            <a:srgbClr val="008000">
              <a:alpha val="0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7" name="Imagem 14" descr="indi395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3203848" cy="7322966"/>
          </a:xfrm>
          <a:prstGeom prst="rect">
            <a:avLst/>
          </a:prstGeom>
          <a:solidFill>
            <a:srgbClr val="008000">
              <a:alpha val="0"/>
            </a:srgbClr>
          </a:solidFill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971600" y="2132856"/>
            <a:ext cx="604203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Não gravite em torno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dos seus insucessos. É impossível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 evitar algumas derrotas.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5" name="Imagem 270" descr="Sol nascen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67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314" descr="PLAGES (29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4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1835696" y="2708920"/>
            <a:ext cx="5344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Você nasceu vencedor.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7170" name="Imagem 293" descr="untitl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767"/>
            <a:ext cx="9144000" cy="6865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293" descr="untitled"/>
          <p:cNvPicPr>
            <a:picLocks noChangeAspect="1" noChangeArrowheads="1"/>
          </p:cNvPicPr>
          <p:nvPr/>
        </p:nvPicPr>
        <p:blipFill>
          <a:blip r:embed="rId3" cstate="print"/>
          <a:srcRect r="49213"/>
          <a:stretch>
            <a:fillRect/>
          </a:stretch>
        </p:blipFill>
        <p:spPr bwMode="auto">
          <a:xfrm>
            <a:off x="0" y="0"/>
            <a:ext cx="4644008" cy="6865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293" descr="untitled"/>
          <p:cNvPicPr>
            <a:picLocks noChangeAspect="1" noChangeArrowheads="1"/>
          </p:cNvPicPr>
          <p:nvPr/>
        </p:nvPicPr>
        <p:blipFill>
          <a:blip r:embed="rId3" cstate="print"/>
          <a:srcRect l="49213"/>
          <a:stretch>
            <a:fillRect/>
          </a:stretch>
        </p:blipFill>
        <p:spPr bwMode="auto">
          <a:xfrm>
            <a:off x="4788024" y="-7767"/>
            <a:ext cx="4355976" cy="6865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827584" y="1412776"/>
            <a:ext cx="77355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Hoje, vencer não é deixar de cometer erros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 falhas, mas reconhecer nossos limites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        e corrigir nossas rotas.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7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10242" name="Imagem 297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65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297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5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755576" y="1340768"/>
            <a:ext cx="78612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pt-BR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95536" y="188640"/>
            <a:ext cx="83529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Vencer é não desistir.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Quando foi dada a grande largada pela vida e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o relógio do tempo começou a contar a sua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existência, você brilhou. Brilhou tanto que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merecia o Oscar,o Nobel e todos os prêmios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do mundo que promove a criatividade, a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competência e a perseverança, mas tudo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isso era pequeno para brilhá-lo, então entrou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em cena um ser muito especial o autor da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existência, Deus, o qual ouvimos muito falar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 o conhecemos tão pouco.</a:t>
            </a:r>
          </a:p>
        </p:txBody>
      </p:sp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7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01408"/>
          </a:xfrm>
          <a:solidFill>
            <a:srgbClr val="00CCFF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 descr="lua_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104185"/>
          </a:xfrm>
        </p:spPr>
      </p:pic>
      <p:pic>
        <p:nvPicPr>
          <p:cNvPr id="5" name="Espaço Reservado para Conteúdo 3" descr="lua_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508376" y="0"/>
            <a:ext cx="4635624" cy="7104185"/>
          </a:xfrm>
          <a:prstGeom prst="rect">
            <a:avLst/>
          </a:prstGeom>
        </p:spPr>
      </p:pic>
      <p:pic>
        <p:nvPicPr>
          <p:cNvPr id="6" name="Espaço Reservado para Conteúdo 3" descr="lua_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90728" cy="7104185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403648" y="188640"/>
            <a:ext cx="672171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Ele observou sua capacidade de lutar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 por fim  o premiou com o maior de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todos os prêmios o milagre da vida,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só a vida poderia ser o prêmio do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maior alpinista da história, do maior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nadador do mundo, do maior teimoso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da terra e daquele que viveu o maior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romance de todos os tempos, você é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uma pessoa forte e especial, capaz de superar qualquer doença, uma crise emocional, uma crise financeira, um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transtorno profissional e um conflito de relacionamento.</a:t>
            </a:r>
          </a:p>
          <a:p>
            <a:endParaRPr lang="pt-BR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3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750"/>
                            </p:stCondLst>
                            <p:childTnLst>
                              <p:par>
                                <p:cTn id="4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650"/>
                            </p:stCondLst>
                            <p:childTnLst>
                              <p:par>
                                <p:cTn id="4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9400"/>
                            </p:stCondLst>
                            <p:childTnLst>
                              <p:par>
                                <p:cTn id="5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1450"/>
                            </p:stCondLst>
                            <p:childTnLst>
                              <p:par>
                                <p:cTn id="6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3350"/>
                            </p:stCondLst>
                            <p:childTnLst>
                              <p:par>
                                <p:cTn id="7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250"/>
                            </p:stCondLst>
                            <p:childTnLst>
                              <p:par>
                                <p:cTn id="8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 tmFilter="0,0; .5, 1; 1, 1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100"/>
                            </p:stCondLst>
                            <p:childTnLst>
                              <p:par>
                                <p:cTn id="8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 tmFilter="0,0; .5, 1; 1, 1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2150"/>
                            </p:stCondLst>
                            <p:childTnLst>
                              <p:par>
                                <p:cTn id="9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 tmFilter="0,0; .5, 1; 1, 1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10116616" cy="7389440"/>
          </a:xfrm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098" name="Imagem 109" descr="image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865096" cy="738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109" descr="image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0"/>
            <a:ext cx="2808312" cy="7317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109" descr="image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0"/>
            <a:ext cx="2899048" cy="7317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109" descr="image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0"/>
            <a:ext cx="2386608" cy="7317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109" descr="image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27784" cy="7317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aixaDeTexto 8"/>
          <p:cNvSpPr txBox="1"/>
          <p:nvPr/>
        </p:nvSpPr>
        <p:spPr>
          <a:xfrm>
            <a:off x="1475656" y="404664"/>
            <a:ext cx="662392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Todos estes contratempos é uma    tarefa fácil comparada às turbulências que enfrentou para conquistar a vida. O que importa é que você conquistou o direito de ser um ser humano, consciente, inteligente e livre. A vida é o maior espetáculo do mundo, a obra prima do Criador.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endParaRPr lang="pt-BR" dirty="0"/>
          </a:p>
        </p:txBody>
      </p:sp>
      <p:pic>
        <p:nvPicPr>
          <p:cNvPr id="5122" name="Imagem 289" descr="222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1400"/>
            <a:ext cx="9144000" cy="7272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289" descr="22222"/>
          <p:cNvPicPr>
            <a:picLocks noChangeAspect="1" noChangeArrowheads="1"/>
          </p:cNvPicPr>
          <p:nvPr/>
        </p:nvPicPr>
        <p:blipFill>
          <a:blip r:embed="rId3" cstate="print"/>
          <a:srcRect l="49779"/>
          <a:stretch>
            <a:fillRect/>
          </a:stretch>
        </p:blipFill>
        <p:spPr bwMode="auto">
          <a:xfrm>
            <a:off x="4499992" y="-171400"/>
            <a:ext cx="4644008" cy="7272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289" descr="22222"/>
          <p:cNvPicPr>
            <a:picLocks noChangeAspect="1" noChangeArrowheads="1"/>
          </p:cNvPicPr>
          <p:nvPr/>
        </p:nvPicPr>
        <p:blipFill>
          <a:blip r:embed="rId3" cstate="print"/>
          <a:srcRect r="50313"/>
          <a:stretch>
            <a:fillRect/>
          </a:stretch>
        </p:blipFill>
        <p:spPr bwMode="auto">
          <a:xfrm>
            <a:off x="0" y="-188640"/>
            <a:ext cx="4499992" cy="7290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1259632" y="476672"/>
            <a:ext cx="78245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O que importa é que, apesar de todos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os obstáculos, sua vida é a mais bela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 complexa do que todas as estrelas do céu.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9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9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9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277" descr="C:\ari arquivos\homem na praia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277" descr="C:\ari arquivos\homem na praias.jpg"/>
          <p:cNvPicPr>
            <a:picLocks noChangeAspect="1" noChangeArrowheads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m 277" descr="C:\ari arquivos\homem na praias.jpg"/>
          <p:cNvPicPr>
            <a:picLocks noChangeAspect="1" noChangeArrowheads="1"/>
          </p:cNvPicPr>
          <p:nvPr/>
        </p:nvPicPr>
        <p:blipFill>
          <a:blip r:embed="rId2" cstate="print"/>
          <a:srcRect r="50092" b="49072"/>
          <a:stretch>
            <a:fillRect/>
          </a:stretch>
        </p:blipFill>
        <p:spPr bwMode="auto">
          <a:xfrm>
            <a:off x="0" y="0"/>
            <a:ext cx="4563616" cy="3492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m 277" descr="C:\ari arquivos\homem na praias.jpg"/>
          <p:cNvPicPr>
            <a:picLocks noChangeAspect="1" noChangeArrowheads="1"/>
          </p:cNvPicPr>
          <p:nvPr/>
        </p:nvPicPr>
        <p:blipFill>
          <a:blip r:embed="rId2" cstate="print"/>
          <a:srcRect t="46728" r="50092"/>
          <a:stretch>
            <a:fillRect/>
          </a:stretch>
        </p:blipFill>
        <p:spPr bwMode="auto">
          <a:xfrm>
            <a:off x="0" y="3212976"/>
            <a:ext cx="4499992" cy="3645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m 277" descr="C:\ari arquivos\homem na praias.jpg"/>
          <p:cNvPicPr>
            <a:picLocks noChangeAspect="1" noChangeArrowheads="1"/>
          </p:cNvPicPr>
          <p:nvPr/>
        </p:nvPicPr>
        <p:blipFill>
          <a:blip r:embed="rId2" cstate="print"/>
          <a:srcRect l="49213" t="50000"/>
          <a:stretch>
            <a:fillRect/>
          </a:stretch>
        </p:blipFill>
        <p:spPr bwMode="auto">
          <a:xfrm>
            <a:off x="4499992" y="3140968"/>
            <a:ext cx="4644008" cy="371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CaixaDeTexto 13"/>
          <p:cNvSpPr txBox="1"/>
          <p:nvPr/>
        </p:nvSpPr>
        <p:spPr>
          <a:xfrm>
            <a:off x="2123728" y="1556792"/>
            <a:ext cx="61863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Desejo que você continue lutando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pelo seus sonhos, se apaixonando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cada vez mais pela vida,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85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385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" dur="6150" accel="100000" fill="hold">
                                          <p:stCondLst>
                                            <p:cond delay="38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" dur="38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" dur="6150" accel="100000" fill="hold">
                                          <p:stCondLst>
                                            <p:cond delay="38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38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" dur="6150" accel="100000" fill="hold">
                                          <p:stCondLst>
                                            <p:cond delay="38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3314" name="Imagem 17" descr="arch06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65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17" descr="arch06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64488" cy="6865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1187624" y="1124744"/>
            <a:ext cx="738535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... amando intensamente os seus íntimos,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conquistando novos amigos e sendo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uma pessoa de grande utilidade para a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                sociedade.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738944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pPr>
              <a:buNone/>
            </a:pPr>
            <a:endParaRPr lang="pt-BR" dirty="0"/>
          </a:p>
        </p:txBody>
      </p:sp>
      <p:pic>
        <p:nvPicPr>
          <p:cNvPr id="3074" name="Imagem 22" descr="22"/>
          <p:cNvPicPr>
            <a:picLocks noChangeAspect="1" noChangeArrowheads="1"/>
          </p:cNvPicPr>
          <p:nvPr/>
        </p:nvPicPr>
        <p:blipFill rotWithShape="1">
          <a:blip r:embed="rId2" cstate="print"/>
          <a:srcRect b="50239"/>
          <a:stretch/>
        </p:blipFill>
        <p:spPr bwMode="auto">
          <a:xfrm>
            <a:off x="0" y="-13444"/>
            <a:ext cx="9144000" cy="3802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22" descr="22"/>
          <p:cNvPicPr>
            <a:picLocks noChangeAspect="1" noChangeArrowheads="1"/>
          </p:cNvPicPr>
          <p:nvPr/>
        </p:nvPicPr>
        <p:blipFill>
          <a:blip r:embed="rId2" cstate="print"/>
          <a:srcRect t="48605"/>
          <a:stretch>
            <a:fillRect/>
          </a:stretch>
        </p:blipFill>
        <p:spPr bwMode="auto">
          <a:xfrm>
            <a:off x="0" y="3717032"/>
            <a:ext cx="9143999" cy="3672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22" descr="22"/>
          <p:cNvPicPr>
            <a:picLocks noChangeAspect="1" noChangeArrowheads="1"/>
          </p:cNvPicPr>
          <p:nvPr/>
        </p:nvPicPr>
        <p:blipFill>
          <a:blip r:embed="rId2" cstate="print"/>
          <a:srcRect b="50098"/>
          <a:stretch>
            <a:fillRect/>
          </a:stretch>
        </p:blipFill>
        <p:spPr bwMode="auto">
          <a:xfrm>
            <a:off x="0" y="29220"/>
            <a:ext cx="9144000" cy="3645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22" descr="22"/>
          <p:cNvPicPr>
            <a:picLocks noChangeAspect="1" noChangeArrowheads="1"/>
          </p:cNvPicPr>
          <p:nvPr/>
        </p:nvPicPr>
        <p:blipFill>
          <a:blip r:embed="rId2" cstate="print"/>
          <a:srcRect t="48605"/>
          <a:stretch>
            <a:fillRect/>
          </a:stretch>
        </p:blipFill>
        <p:spPr bwMode="auto">
          <a:xfrm>
            <a:off x="0" y="3717032"/>
            <a:ext cx="9144000" cy="3720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tângulo 8"/>
          <p:cNvSpPr/>
          <p:nvPr/>
        </p:nvSpPr>
        <p:spPr>
          <a:xfrm>
            <a:off x="827584" y="2551837"/>
            <a:ext cx="60304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Ainda que tenha vários defeitos, cometa alguns erros e, em alguns momentos seja derrotado pela                 ansiedade,</a:t>
            </a:r>
            <a:endParaRPr lang="pt-BR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decel="50000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accel="50000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50000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accel="50000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8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decel="50000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accel="50000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decel="50000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accel="50000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Imagem 12" descr="17_men_346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889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12" descr="17_men_34627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756576" cy="7271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4427984" y="1700808"/>
            <a:ext cx="42082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...não há duas pessoas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iguais a você no palco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      da vida.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400"/>
                            </p:stCondLst>
                            <p:childTnLst>
                              <p:par>
                                <p:cTn id="2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750"/>
                            </p:stCondLst>
                            <p:childTnLst>
                              <p:par>
                                <p:cTn id="3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-531440"/>
            <a:ext cx="9144000" cy="7389440"/>
          </a:xfrm>
          <a:solidFill>
            <a:srgbClr val="00B0F0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1026" name="Imagem 16" descr="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3449"/>
            <a:ext cx="9144000" cy="7461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16" descr="16"/>
          <p:cNvPicPr>
            <a:picLocks noChangeAspect="1" noChangeArrowheads="1"/>
          </p:cNvPicPr>
          <p:nvPr/>
        </p:nvPicPr>
        <p:blipFill>
          <a:blip r:embed="rId2" cstate="print"/>
          <a:srcRect r="50879"/>
          <a:stretch>
            <a:fillRect/>
          </a:stretch>
        </p:blipFill>
        <p:spPr bwMode="auto">
          <a:xfrm>
            <a:off x="0" y="-603448"/>
            <a:ext cx="4355976" cy="7461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16" descr="16"/>
          <p:cNvPicPr>
            <a:picLocks noChangeAspect="1" noChangeArrowheads="1"/>
          </p:cNvPicPr>
          <p:nvPr/>
        </p:nvPicPr>
        <p:blipFill>
          <a:blip r:embed="rId2" cstate="print"/>
          <a:srcRect r="49601"/>
          <a:stretch>
            <a:fillRect/>
          </a:stretch>
        </p:blipFill>
        <p:spPr bwMode="auto">
          <a:xfrm flipH="1">
            <a:off x="4211960" y="-675456"/>
            <a:ext cx="4932040" cy="753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aixaDeTexto 8"/>
          <p:cNvSpPr txBox="1"/>
          <p:nvPr/>
        </p:nvSpPr>
        <p:spPr>
          <a:xfrm>
            <a:off x="1475656" y="1556792"/>
            <a:ext cx="55419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Ao aprender a amar, o homem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derramará lágrimas não de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 tristeza,mas de alegria.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Imagem 20" descr="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4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20" descr="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8596064" cy="6854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20" descr="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7939608" cy="6854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20" descr="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457200"/>
            <a:ext cx="7067128" cy="6854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20" descr="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609600"/>
            <a:ext cx="5834608" cy="6854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20" descr="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762000"/>
            <a:ext cx="4242048" cy="6854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aixaDeTexto 10"/>
          <p:cNvSpPr txBox="1"/>
          <p:nvPr/>
        </p:nvSpPr>
        <p:spPr>
          <a:xfrm>
            <a:off x="1691680" y="1700808"/>
            <a:ext cx="662873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Chorará não pelas guerras nem pelas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injustiças, mas porque compreendeu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que procurou a felicidade em todo o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      universo e não encontrou.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20" descr="32101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20" descr="321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95736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20" descr="321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195736" y="0"/>
            <a:ext cx="2448272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20" descr="321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2195736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20" descr="321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732240" y="0"/>
            <a:ext cx="2411760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m 20" descr="321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84984"/>
            <a:ext cx="2267744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m 20" descr="321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835696" y="3284984"/>
            <a:ext cx="2664296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m 20" descr="321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3284984"/>
            <a:ext cx="2736304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m 20" descr="321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948264" y="3284984"/>
            <a:ext cx="2195736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CaixaDeTexto 13"/>
          <p:cNvSpPr txBox="1"/>
          <p:nvPr/>
        </p:nvSpPr>
        <p:spPr>
          <a:xfrm>
            <a:off x="1475656" y="1916832"/>
            <a:ext cx="72827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Perceberá que Deus a escondeu no único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  lugar em que ele não pensou em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  procurá-lo:  dentro de si mesmo.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" name="Imagem 1" descr="29044_4e2708a3ae898080bbd35373bccf7d37_large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6973" t="6950" r="5795" b="6950"/>
          <a:stretch>
            <a:fillRect/>
          </a:stretch>
        </p:blipFill>
        <p:spPr bwMode="auto">
          <a:xfrm>
            <a:off x="0" y="0"/>
            <a:ext cx="9144000" cy="6847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1" descr="29044_4e2708a3ae898080bbd35373bccf7d37_large.jpg"/>
          <p:cNvPicPr>
            <a:picLocks noChangeAspect="1"/>
          </p:cNvPicPr>
          <p:nvPr/>
        </p:nvPicPr>
        <p:blipFill>
          <a:blip r:embed="rId2" cstate="print"/>
          <a:srcRect l="6973" t="6950" r="5795" b="69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1619672" y="980728"/>
            <a:ext cx="67393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O homem sonha em viver dias felizes,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mas não sabe conquistar a felicidade.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Imagem 276" descr="Frondosas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4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276" descr="Frondosas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77"/>
            <a:ext cx="8388424" cy="6854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395536" y="1124744"/>
            <a:ext cx="83529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Os poderosos tentaram dominá-la,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os magnatas tentaram comprá-la,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os cientistas tentaram entendê-la,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os intelectuais buscaram-na nos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livros de filosofia, os famosos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tentaram seduzi-la, os jovens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gritaram:o prazer de viver nos pertence,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alguns procuram-na no laboratório,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    isolaram-se do mundo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         e todos falharam.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8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900"/>
                            </p:stCondLst>
                            <p:childTnLst>
                              <p:par>
                                <p:cTn id="2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750"/>
                            </p:stCondLst>
                            <p:childTnLst>
                              <p:par>
                                <p:cTn id="3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750"/>
                            </p:stCondLst>
                            <p:childTnLst>
                              <p:par>
                                <p:cTn id="3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600"/>
                            </p:stCondLst>
                            <p:childTnLst>
                              <p:par>
                                <p:cTn id="4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400"/>
                            </p:stCondLst>
                            <p:childTnLst>
                              <p:par>
                                <p:cTn id="5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150"/>
                            </p:stCondLst>
                            <p:childTnLst>
                              <p:par>
                                <p:cTn id="6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1350"/>
                            </p:stCondLst>
                            <p:childTnLst>
                              <p:par>
                                <p:cTn id="7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350"/>
                            </p:stCondLst>
                            <p:childTnLst>
                              <p:par>
                                <p:cTn id="7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4700"/>
                            </p:stCondLst>
                            <p:childTnLst>
                              <p:par>
                                <p:cTn id="8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 tmFilter="0,0; .5, 1; 1, 1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1" descr="32198_386e309912e1ea709e7316503feaa603_larg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682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296" descr="283_contemplaca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96536" cy="6854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2771800" y="2132856"/>
            <a:ext cx="49952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Porque muitos falharam em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conquistar a felicidade?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3074" name="Imagem 35" descr="73405_e34453e639e38bdae9c0c8e491ff951d_large.jpg"/>
          <p:cNvPicPr>
            <a:picLocks noChangeAspect="1" noChangeArrowheads="1"/>
          </p:cNvPicPr>
          <p:nvPr/>
        </p:nvPicPr>
        <p:blipFill>
          <a:blip r:embed="rId2" cstate="print"/>
          <a:srcRect r="1926" b="4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35" descr="73405_e34453e639e38bdae9c0c8e491ff951d_large.jpg"/>
          <p:cNvPicPr>
            <a:picLocks noChangeAspect="1" noChangeArrowheads="1"/>
          </p:cNvPicPr>
          <p:nvPr/>
        </p:nvPicPr>
        <p:blipFill>
          <a:blip r:embed="rId2" cstate="print"/>
          <a:srcRect r="1926" b="4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1907704" y="1556792"/>
            <a:ext cx="69188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Porque quiseram o perfume das flores,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mas não quiseram sujar suas mãos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          para cultivá-las.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70C0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1026" name="Imagem 2" descr="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4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1907704" y="1484784"/>
            <a:ext cx="690605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Porque quiseram um lugar no pódio,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mas desprezaram a labuta dos treinos.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Precisamos aprender a navegar nas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águas da emoção se quisermos ter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   qualidade de vida no mundo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   estressante em que vivemos.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-252536" y="0"/>
            <a:ext cx="9396536" cy="7245424"/>
          </a:xfrm>
          <a:solidFill>
            <a:srgbClr val="FF0000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2050" name="Imagem 23" descr="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7530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23" descr="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400" y="1268760"/>
            <a:ext cx="9296400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23" descr="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17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23" descr="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0"/>
            <a:ext cx="9468544" cy="7500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971600" y="1661993"/>
            <a:ext cx="748153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Quando chorar não tenha medo de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reavaliar a sua vida. E quando 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reavaliá-la não esqueça sempre de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dar nova chance a si mesmo.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Procure sempre dentro de você  a felicidade, a força para ser feliz.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 você não existisse, o universo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não seria o mesmo.</a:t>
            </a:r>
          </a:p>
          <a:p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-171400"/>
            <a:ext cx="9144000" cy="7029400"/>
          </a:xfrm>
          <a:solidFill>
            <a:srgbClr val="000099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11266" name="Imagem 298" descr="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65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298" descr="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899592" y="1844824"/>
            <a:ext cx="75683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      Você  nasceu vencedor.</a:t>
            </a:r>
          </a:p>
          <a:p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Você é um ser humano insubstituível.</a:t>
            </a:r>
            <a:endParaRPr lang="pt-B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" name="Imagem 320" descr="Oswaldo Montenegro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767"/>
            <a:ext cx="9144000" cy="6865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spaço Reservado para Conteúdo 3" descr="lua_26.jpg"/>
          <p:cNvPicPr>
            <a:picLocks noChangeAspect="1"/>
          </p:cNvPicPr>
          <p:nvPr/>
        </p:nvPicPr>
        <p:blipFill>
          <a:blip r:embed="rId3" cstate="print"/>
          <a:srcRect r="42152"/>
          <a:stretch>
            <a:fillRect/>
          </a:stretch>
        </p:blipFill>
        <p:spPr>
          <a:xfrm>
            <a:off x="0" y="-152400"/>
            <a:ext cx="4572000" cy="7010400"/>
          </a:xfrm>
          <a:prstGeom prst="rect">
            <a:avLst/>
          </a:prstGeom>
        </p:spPr>
      </p:pic>
      <p:pic>
        <p:nvPicPr>
          <p:cNvPr id="6" name="Espaço Reservado para Conteúdo 3" descr="lua_26.jpg"/>
          <p:cNvPicPr>
            <a:picLocks noChangeAspect="1"/>
          </p:cNvPicPr>
          <p:nvPr/>
        </p:nvPicPr>
        <p:blipFill>
          <a:blip r:embed="rId3" cstate="print"/>
          <a:srcRect r="41980"/>
          <a:stretch>
            <a:fillRect/>
          </a:stretch>
        </p:blipFill>
        <p:spPr>
          <a:xfrm flipH="1">
            <a:off x="4572000" y="-171400"/>
            <a:ext cx="4572000" cy="70294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3563888" y="2060848"/>
            <a:ext cx="512642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TRECHOS TIRADO DO LIVRO:</a:t>
            </a:r>
          </a:p>
          <a:p>
            <a:r>
              <a:rPr lang="pt-B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“Você é insubstituível” </a:t>
            </a:r>
          </a:p>
          <a:p>
            <a:r>
              <a:rPr lang="pt-B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de Augusto Cury.</a:t>
            </a:r>
          </a:p>
          <a:p>
            <a:r>
              <a:rPr lang="pt-B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Imagens internet.</a:t>
            </a:r>
          </a:p>
          <a:p>
            <a:r>
              <a:rPr lang="pt-B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Formatação: Dorotéia Gomes.</a:t>
            </a:r>
          </a:p>
          <a:p>
            <a:r>
              <a:rPr lang="pt-B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doroteiagomes06@gmail.com</a:t>
            </a:r>
            <a:endParaRPr lang="pt-B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19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300"/>
                            </p:stCondLst>
                            <p:childTnLst>
                              <p:par>
                                <p:cTn id="4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800"/>
                            </p:stCondLst>
                            <p:childTnLst>
                              <p:par>
                                <p:cTn id="47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200"/>
                            </p:stCondLst>
                            <p:childTnLst>
                              <p:par>
                                <p:cTn id="5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ocê é Insubstituível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Você é Insubstituível</Template>
  <TotalTime>5</TotalTime>
  <Words>751</Words>
  <Application>Microsoft Macintosh PowerPoint</Application>
  <PresentationFormat>Apresentação na tela (4:3)</PresentationFormat>
  <Paragraphs>113</Paragraphs>
  <Slides>28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29" baseType="lpstr">
      <vt:lpstr>Você é Insubstituível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Usuario</cp:lastModifiedBy>
  <cp:revision>1</cp:revision>
  <dcterms:created xsi:type="dcterms:W3CDTF">2017-03-12T04:44:23Z</dcterms:created>
  <dcterms:modified xsi:type="dcterms:W3CDTF">2017-03-12T04:49:38Z</dcterms:modified>
</cp:coreProperties>
</file>