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3" r:id="rId5"/>
    <p:sldId id="264" r:id="rId6"/>
    <p:sldId id="262" r:id="rId7"/>
    <p:sldId id="260" r:id="rId8"/>
    <p:sldId id="266" r:id="rId9"/>
    <p:sldId id="268" r:id="rId10"/>
    <p:sldId id="265" r:id="rId11"/>
    <p:sldId id="269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TsXNQm4qmWMNRKYwXh0XQ==" hashData="tXJ4tIWW6Jv53jEM+HFOtfeb+o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CD73F-EB4E-470A-9F36-917C3B35CA02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5861C-9350-45B8-A6FD-0DEEABB103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39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CD73F-EB4E-470A-9F36-917C3B35CA02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5861C-9350-45B8-A6FD-0DEEABB103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276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CD73F-EB4E-470A-9F36-917C3B35CA02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5861C-9350-45B8-A6FD-0DEEABB103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286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CD73F-EB4E-470A-9F36-917C3B35CA02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5861C-9350-45B8-A6FD-0DEEABB103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1362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CD73F-EB4E-470A-9F36-917C3B35CA02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5861C-9350-45B8-A6FD-0DEEABB103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894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CD73F-EB4E-470A-9F36-917C3B35CA02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5861C-9350-45B8-A6FD-0DEEABB103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532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CD73F-EB4E-470A-9F36-917C3B35CA02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5861C-9350-45B8-A6FD-0DEEABB103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468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CD73F-EB4E-470A-9F36-917C3B35CA02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5861C-9350-45B8-A6FD-0DEEABB103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220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CD73F-EB4E-470A-9F36-917C3B35CA02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5861C-9350-45B8-A6FD-0DEEABB103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672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CD73F-EB4E-470A-9F36-917C3B35CA02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5861C-9350-45B8-A6FD-0DEEABB103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605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CD73F-EB4E-470A-9F36-917C3B35CA02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5861C-9350-45B8-A6FD-0DEEABB103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475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ACD73F-EB4E-470A-9F36-917C3B35CA02}" type="datetimeFigureOut">
              <a:rPr lang="pt-BR" smtClean="0"/>
              <a:t>18/02/2015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5861C-9350-45B8-A6FD-0DEEABB103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07257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hyperlink" Target="mailto:doroteiagomes06@gmail.com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doroteiagomesslides" TargetMode="External"/><Relationship Id="rId5" Type="http://schemas.openxmlformats.org/officeDocument/2006/relationships/image" Target="../media/image4.jpeg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cuments\A VIDA NÃO ESPERA\IMAGENS JPEG A VIDA NÃO ESPERA\Slide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uario\Documents\A VIDA NÃO ESPERA\Apresentação22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44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067944" y="3068960"/>
            <a:ext cx="4822802" cy="3391640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/>
            <a:r>
              <a:rPr lang="pt-BR" sz="50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bg1"/>
                  </a:outerShdw>
                </a:effectLst>
                <a:latin typeface="Arial Black"/>
              </a:rPr>
              <a:t>O MOVIMENTO DA VIDA </a:t>
            </a:r>
          </a:p>
          <a:p>
            <a:pPr algn="ctr"/>
            <a:endParaRPr lang="pt-BR" sz="50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bg1"/>
                </a:outerShdw>
              </a:effectLst>
              <a:latin typeface="Arial Black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67544" y="6198990"/>
            <a:ext cx="41044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>
                    <a:lum bright="12000"/>
                  </a:blip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tx1"/>
                  </a:outerShdw>
                </a:effectLst>
                <a:latin typeface="Arial Black"/>
              </a:rPr>
              <a:t>DOROTÉIA GOMES 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3079356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6000">
        <p:sndAc>
          <p:stSnd loop="1">
            <p:snd r:embed="rId2" name="A Vida Não Espera   Ritchie 1.wav"/>
          </p:stSnd>
        </p:sndAc>
      </p:transition>
    </mc:Choice>
    <mc:Fallback xmlns="">
      <p:transition advClick="0" advTm="26000">
        <p:sndAc>
          <p:stSnd loop="1">
            <p:snd r:embed="rId7" name="A Vida Não Espera   Ritchie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9" presetClass="entr" presetSubtype="10" fill="hold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250"/>
                            </p:stCondLst>
                            <p:childTnLst>
                              <p:par>
                                <p:cTn id="24" presetID="9" presetClass="emph" presetSubtype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 rctx="PPT">
                                        <p:cTn id="25" dur="indefinite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" dur="indefinite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5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7 -0.01 0.014 -0.021 0.021 -0.035 C 0.04 -0.075 0.045 -0.114 0.031 -0.12 C 0.017 -0.127 -0.01 -0.099 -0.029 -0.059 C -0.039 -0.038 -0.045 -0.018 -0.047 -0.003 C -0.05 0.009 -0.051 0.021 -0.051 0.035 C -0.051 0.08 -0.038 0.117 -0.023 0.117 C -0.008 0.117 0.005 0.08 0.005 0.035 C 0.005 0.014 0.002 -0.006 -0.003 -0.02 C -0.005 -0.032 -0.01 -0.045 -0.016 -0.058 C -0.036 -0.099 -0.063 -0.127 -0.077 -0.12 C -0.091 -0.113 -0.086 -0.075 -0.066 -0.034 C -0.058 -0.015 -0.047 0.001 -0.036 0.012 C -0.028 0.022 -0.019 0.031 -0.007 0.04 C 0.029 0.069 0.065 0.082 0.075 0.07 C 0.084 0.058 0.064 0.025 0.028 -0.003 C 0.013 -0.015 -0.003 -0.024 -0.016 -0.03 C -0.028 -0.036 -0.043 -0.041 -0.059 -0.044 C -0.103 -0.054 -0.141 -0.051 -0.144 -0.035 C -0.148 -0.02 -0.115 0 -0.071 0.01 C -0.051 0.014 -0.032 0.016 -0.017 0.015 C -0.004 0.015 0.01 0.013 0.025 0.01 C 0.069 0 0.102 -0.021 0.098 -0.036 C 0.095 -0.051 0.057 -0.055 0.013 -0.045 C -0.008 -0.04 -0.027 -0.033 -0.04 -0.025 C -0.051 -0.019 -0.062 -0.012 -0.074 -0.003 C -0.109 0.026 -0.13 0.058 -0.12 0.07 C -0.111 0.082 -0.074 0.069 -0.039 0.041 C -0.022 0.027 -0.008 0.013 0 0 Z" pathEditMode="relative" ptsTypes="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500"/>
                            </p:stCondLst>
                            <p:childTnLst>
                              <p:par>
                                <p:cTn id="33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cuments\A VIDA NÃO ESPERA\IMAGENS JPEG A VIDA NÃO ESPERA\Slide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ocuments\A VIDA NÃO ESPERA\Apresentação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5744" y="-76200"/>
            <a:ext cx="9359744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0"/>
            <a:ext cx="89644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vida não espera… por onde você for, o tempo não </a:t>
            </a:r>
            <a:r>
              <a:rPr lang="pt-BR" sz="24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</a:t>
            </a:r>
            <a:r>
              <a:rPr lang="pt-BR" sz="24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br>
              <a:rPr lang="pt-BR" sz="24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4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que ficou, ficou… o que passou, passou…</a:t>
            </a:r>
            <a:br>
              <a:rPr lang="pt-BR" sz="24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4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a vida em movimento.</a:t>
            </a:r>
            <a:br>
              <a:rPr lang="pt-BR" sz="240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24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877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0"/>
    </mc:Choice>
    <mc:Fallback xmlns="">
      <p:transition advClick="0" advTm="4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25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25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cuments\A VIDA NÃO ESPERA\IMAGENS JPEG A VIDA NÃO ESPERA\Slide8.JPG"/>
          <p:cNvPicPr>
            <a:picLocks noChangeAspect="1" noChangeArrowheads="1"/>
          </p:cNvPicPr>
          <p:nvPr/>
        </p:nvPicPr>
        <p:blipFill>
          <a:blip r:embed="rId2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uario\Documents\A VIDA NÃO ESPERA\IMAGENS JPEG A VIDA NÃO ESPERA\Slide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2665" cy="2677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Usuario\Documents\A VIDA NÃO ESPERA\IMAGENS JPEG A VIDA NÃO ESPERA\Slide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0" y="2677562"/>
            <a:ext cx="9193039" cy="2687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-7561" y="5364818"/>
            <a:ext cx="9170225" cy="149318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Somos viajantes eternos em suas trilhas.</a:t>
            </a:r>
            <a:br>
              <a:rPr lang="pt-BR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Parece que somos passageiros na eternidade, mas a verdade é que somos eternos dentro do temporário. Ou seja, somos eternos no movimento da vida que segue…</a:t>
            </a:r>
            <a:endParaRPr 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269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9000"/>
    </mc:Choice>
    <mc:Fallback xmlns="">
      <p:transition advClick="0" advTm="2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cuments\A VIDA NÃO ESPERA\IMAGENS JPEG A VIDA NÃO ESPERA\Slide13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suario\Documents\A VIDA NÃO ESPERA\IMAGENS JPEG A VIDA NÃO ESPERA\Slide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52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08520" y="5213920"/>
            <a:ext cx="9252520" cy="164408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natureza, tudo passa!</a:t>
            </a:r>
            <a:br>
              <a:rPr lang="pt-BR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traço característico da existência é a impermanência.</a:t>
            </a:r>
            <a:br>
              <a:rPr lang="pt-BR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coisas mudam…</a:t>
            </a:r>
            <a:br>
              <a:rPr lang="pt-BR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Pessoas e situações vão e vêm em nossas vidas, entram e saem na esfera de ação do nosso viver.</a:t>
            </a:r>
            <a:endParaRPr lang="pt-BR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1405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9000"/>
    </mc:Choice>
    <mc:Fallback xmlns="">
      <p:transition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cuments\A VIDA NÃO ESPERA\IMAGENS JPEG A VIDA NÃO ESPERA\Slide15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suario\Documents\A VIDA NÃO ESPERA\IMAGENS JPEG A VIDA NÃO ESPERA\Slide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36" y="0"/>
            <a:ext cx="91622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1520" y="5013176"/>
            <a:ext cx="87129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vida é assim!</a:t>
            </a:r>
            <a:br>
              <a:rPr lang="pt-BR" sz="2400" b="1" i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400" b="1" i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Há um tempo para tudo: o amanhecer, o meio-dia e o anoitecer.</a:t>
            </a:r>
            <a:br>
              <a:rPr lang="pt-BR" sz="2400" b="1" i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400" b="1" i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 mesma forma que há um tempo para semear e colher; nascer, viver, partir, renascer e seguir…</a:t>
            </a:r>
            <a:endParaRPr lang="pt-BR" sz="2400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31222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1000"/>
    </mc:Choice>
    <mc:Fallback xmlns="">
      <p:transition advClick="0" advTm="2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cuments\A VIDA NÃO ESPERA\IMAGENS JPEG A VIDA NÃO ESPERA\Slide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uario\Documents\A VIDA NÃO ESPERA\IMAGENS JPEG A VIDA NÃO ESPERA\Slide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0" y="0"/>
            <a:ext cx="4572000" cy="278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suario\Documents\A VIDA NÃO ESPERA\IMAGENS JPEG A VIDA NÃO ESPERA\Slide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0" y="2780928"/>
            <a:ext cx="4572000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uario\Documents\A VIDA NÃO ESPERA\IMAGENS JPEG A VIDA NÃO ESPERA\Slide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0"/>
            <a:ext cx="4572000" cy="278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ocuments\A VIDA NÃO ESPERA\IMAGENS JPEG A VIDA NÃO ESPERA\Slide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4541952" y="2780928"/>
            <a:ext cx="4632096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0" y="5363271"/>
            <a:ext cx="9128720" cy="148478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Tudo passa!</a:t>
            </a:r>
            <a:br>
              <a:rPr lang="pt-B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que marca é a experiência adquirida.</a:t>
            </a:r>
            <a:br>
              <a:rPr lang="pt-B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culpas e as mágoas também passam!</a:t>
            </a:r>
            <a:br>
              <a:rPr lang="pt-B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rio da vida, as águas do tempo curam tudo, pois diluem no eterno as coisas passageiras.</a:t>
            </a:r>
            <a:br>
              <a:rPr lang="pt-B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Sim, se você se permitir notar que o tempo leva tudo, e que a vida segue…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5031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0"/>
                            </p:stCondLst>
                            <p:childTnLst>
                              <p:par>
                                <p:cTn id="3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cuments\A VIDA NÃO ESPERA\IMAGENS JPEG A VIDA NÃO ESPERA\Slide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uario\Documents\A VIDA NÃO ESPERA\IMAGENS JPEG A VIDA NÃO ESPERA\Slide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616"/>
            <a:ext cx="9144000" cy="3441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Usuario\Documents\A VIDA NÃO ESPERA\IMAGENS JPEG A VIDA NÃO ESPERA\Slide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0" y="3429000"/>
            <a:ext cx="9144000" cy="3585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0" y="6021288"/>
            <a:ext cx="9144000" cy="100752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Sim, tudo passa mesmo!</a:t>
            </a:r>
            <a:br>
              <a:rPr lang="pt-BR" sz="2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estações se sucedem no tempo certo: primavera, verão, outono e inverno.</a:t>
            </a:r>
            <a:br>
              <a:rPr lang="pt-BR" sz="2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2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46431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0"/>
                            </p:stCondLst>
                            <p:childTnLst>
                              <p:par>
                                <p:cTn id="5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000"/>
                            </p:stCondLst>
                            <p:childTnLst>
                              <p:par>
                                <p:cTn id="5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cuments\A VIDA NÃO ESPERA\IMAGENS JPEG A VIDA NÃO ESPERA\Slide18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8848"/>
            <a:ext cx="922585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uario\Documents\A VIDA NÃO ESPERA\IMAGENS JPEG A VIDA NÃO ESPERA\Slide18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7171"/>
            <a:ext cx="9302264" cy="6935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51520" y="4725144"/>
            <a:ext cx="878497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200" b="1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Isso é natural!</a:t>
            </a:r>
            <a:br>
              <a:rPr lang="pt-BR" sz="2200" b="1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200" b="1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é natural o espírito imperecível entrar e sair dos corpos perecíveis.</a:t>
            </a:r>
            <a:br>
              <a:rPr lang="pt-BR" sz="2200" b="1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200" b="1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é natural seguir em frente, pois o tempo não </a:t>
            </a:r>
            <a:r>
              <a:rPr lang="pt-BR" sz="2200" b="1" i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</a:t>
            </a:r>
            <a:r>
              <a:rPr lang="pt-BR" sz="2200" b="1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 vida segue…</a:t>
            </a:r>
            <a:br>
              <a:rPr lang="pt-BR" sz="2200" b="1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200" b="1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experiências vão, mas o aprendizado fica.</a:t>
            </a:r>
            <a:endParaRPr lang="pt-BR" sz="2200" dirty="0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20501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cuments\A VIDA NÃO ESPERA\IMAGENS JPEG A VIDA NÃO ESPERA\Slide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Usuario\Documents\A VIDA NÃO ESPERA\IMAGENS JPEG A VIDA NÃO ESPERA\Slide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Usuario\Documents\A VIDA NÃO ESPERA\IMAGENS JPEG A VIDA NÃO ESPERA\Slide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643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1520" y="5373216"/>
            <a:ext cx="8712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i="1" dirty="0"/>
              <a:t>A evolução é inevitável!</a:t>
            </a:r>
            <a:br>
              <a:rPr lang="pt-BR" b="1" i="1" dirty="0"/>
            </a:br>
            <a:r>
              <a:rPr lang="pt-BR" b="1" i="1" dirty="0"/>
              <a:t>Todos estão destinados à Consciência Cósmica, mesmo que não entendam isso agora.</a:t>
            </a:r>
            <a:br>
              <a:rPr lang="pt-BR" b="1" i="1" dirty="0"/>
            </a:br>
            <a:r>
              <a:rPr lang="pt-BR" b="1" i="1" dirty="0"/>
              <a:t>Porém, se o desentendimento é passageiro, a felicidade advinda do processo de evoluir continuamente será imperecível.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1505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7000"/>
    </mc:Choice>
    <mc:Fallback xmlns="">
      <p:transition advClick="0" advTm="3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4" presetClass="path" presetSubtype="0" accel="50000" decel="5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4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6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750"/>
                            </p:stCondLst>
                            <p:childTnLst>
                              <p:par>
                                <p:cTn id="18" presetID="64" presetClass="path" presetSubtype="0" accel="50000" decel="5000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-3.33333E-6 3.33333E-6 L -3.33333E-6 -0.25 " pathEditMode="relative" rAng="0" ptsTypes="AA">
                                      <p:cBhvr>
                                        <p:cTn id="19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1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500"/>
                            </p:stCondLst>
                            <p:childTnLst>
                              <p:par>
                                <p:cTn id="23" presetID="2" presetClass="exit" presetSubtype="8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25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cuments\A VIDA NÃO ESPERA\IMAGENS JPEG A VIDA NÃO ESPERA\Slide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536"/>
            <a:ext cx="90364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uario\Documents\A VIDA NÃO ESPERA\IMAGENS JPEG A VIDA NÃO ESPERA\Slide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-23624"/>
            <a:ext cx="91230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Usuario\Documents\A VIDA NÃO ESPERA\IMAGENS JPEG A VIDA NÃO ESPERA\Slide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-23624"/>
            <a:ext cx="712879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Usuario\Documents\A VIDA NÃO ESPERA\IMAGENS JPEG A VIDA NÃO ESPERA\Slide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272" y="-23624"/>
            <a:ext cx="85093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Usuario\Documents\A VIDA NÃO ESPERA\IMAGENS JPEG A VIDA NÃO ESPERA\Slide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624"/>
            <a:ext cx="97346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3528" y="116632"/>
            <a:ext cx="94111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Tudo a seu tempo!</a:t>
            </a:r>
            <a:br>
              <a:rPr lang="pt-BR" sz="2400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400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Enquanto evoluem e aprendem a arte de viver, sejam felizes…</a:t>
            </a:r>
            <a:br>
              <a:rPr lang="pt-BR" sz="2400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400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não se detenham, até encontrar a meta!</a:t>
            </a:r>
            <a:br>
              <a:rPr lang="pt-BR" sz="2400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400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que vale é o Amor!”</a:t>
            </a:r>
            <a:br>
              <a:rPr lang="pt-BR" sz="2400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400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400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2400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920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7000"/>
    </mc:Choice>
    <mc:Fallback xmlns="">
      <p:transition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5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cuments\A VIDA NÃO ESPERA\IMAGENS JPEG A VIDA NÃO ESPERA\Slide19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806" b="40556" l="43438" r="68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C:\Users\Usuario\Documents\A VIDA NÃO ESPERA\IMAGENS JPEG A VIDA NÃO ESPERA\Slide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467544" y="4077072"/>
            <a:ext cx="82809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>
                    <a:lum bright="12000"/>
                  </a:blip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tx1"/>
                  </a:outerShdw>
                </a:effectLst>
                <a:latin typeface="Arial Black"/>
              </a:rPr>
              <a:t>TEXTO: O MOVIMENTO DA VIDA.</a:t>
            </a:r>
          </a:p>
          <a:p>
            <a:r>
              <a:rPr lang="pt-BR" sz="24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>
                    <a:lum bright="12000"/>
                  </a:blip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tx1"/>
                  </a:outerShdw>
                </a:effectLst>
                <a:latin typeface="Arial Black"/>
              </a:rPr>
              <a:t>AUTORIA: WAGNER BORGES</a:t>
            </a:r>
          </a:p>
          <a:p>
            <a:r>
              <a:rPr lang="pt-BR" sz="24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>
                    <a:lum bright="12000"/>
                  </a:blip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tx1"/>
                  </a:outerShdw>
                </a:effectLst>
                <a:latin typeface="Arial Black"/>
              </a:rPr>
              <a:t>FORMATAÇÃO: DOROTÉIA GOMES</a:t>
            </a:r>
          </a:p>
          <a:p>
            <a:r>
              <a:rPr lang="pt-BR" sz="24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>
                    <a:lum bright="12000"/>
                  </a:blip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tx1"/>
                  </a:outerShdw>
                </a:effectLst>
                <a:latin typeface="Arial Black"/>
              </a:rPr>
              <a:t>MÚSICA:  A VIDA NÃO ESPERA (RITCHIE)</a:t>
            </a:r>
          </a:p>
          <a:p>
            <a:r>
              <a:rPr lang="pt-BR" sz="24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>
                    <a:lum bright="12000"/>
                  </a:blip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tx1"/>
                  </a:outerShdw>
                </a:effectLst>
                <a:latin typeface="Arial Black"/>
                <a:hlinkClick r:id="rId6"/>
              </a:rPr>
              <a:t>www.sergrasan.com/doroteiagomesslides</a:t>
            </a:r>
            <a:endParaRPr lang="pt-BR" sz="2400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>
                  <a:lum bright="12000"/>
                </a:blip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tx1"/>
                </a:outerShdw>
              </a:effectLst>
              <a:latin typeface="Arial Black"/>
            </a:endParaRPr>
          </a:p>
          <a:p>
            <a:r>
              <a:rPr lang="pt-BR" sz="24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>
                    <a:lum bright="12000"/>
                  </a:blip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tx1"/>
                  </a:outerShdw>
                </a:effectLst>
                <a:latin typeface="Arial Black"/>
                <a:hlinkClick r:id="rId7"/>
              </a:rPr>
              <a:t>doroteiagomes06@gmail.com</a:t>
            </a:r>
            <a:endParaRPr lang="pt-BR" sz="2400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>
                  <a:lum bright="12000"/>
                </a:blip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tx1"/>
                </a:outerShdw>
              </a:effectLst>
              <a:latin typeface="Arial Black"/>
            </a:endParaRPr>
          </a:p>
          <a:p>
            <a:endParaRPr lang="pt-BR" sz="2400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>
                  <a:lum bright="12000"/>
                </a:blip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tx1"/>
                </a:outerShdw>
              </a:effectLst>
              <a:latin typeface="Arial Black"/>
            </a:endParaRPr>
          </a:p>
          <a:p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729181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6000"/>
    </mc:Choice>
    <mc:Fallback xmlns="">
      <p:transition advClick="0" advTm="3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2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MOVIMENTO DA VIDA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MOVIMENTO DA VIDA</Template>
  <TotalTime>1</TotalTime>
  <Words>88</Words>
  <Application>Microsoft Office PowerPoint</Application>
  <PresentationFormat>Apresentação na tela (4:3)</PresentationFormat>
  <Paragraphs>17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MOVIMENTO DA VIDA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1</cp:revision>
  <dcterms:created xsi:type="dcterms:W3CDTF">2015-02-18T18:35:26Z</dcterms:created>
  <dcterms:modified xsi:type="dcterms:W3CDTF">2015-02-18T18:36:59Z</dcterms:modified>
</cp:coreProperties>
</file>