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1" r:id="rId3"/>
    <p:sldId id="266" r:id="rId4"/>
    <p:sldId id="258" r:id="rId5"/>
    <p:sldId id="263" r:id="rId6"/>
    <p:sldId id="260" r:id="rId7"/>
    <p:sldId id="275" r:id="rId8"/>
    <p:sldId id="268" r:id="rId9"/>
    <p:sldId id="267" r:id="rId10"/>
    <p:sldId id="257" r:id="rId11"/>
    <p:sldId id="270" r:id="rId12"/>
    <p:sldId id="272" r:id="rId13"/>
    <p:sldId id="274" r:id="rId14"/>
    <p:sldId id="265" r:id="rId15"/>
    <p:sldId id="278" r:id="rId16"/>
    <p:sldId id="273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AQ+FIl5+fenDqjJMUFlng==" hashData="qvuNrgWl3+FrrsQk+m9/zAxClp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15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68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695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277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792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96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6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128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816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156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476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43FD1-8227-4365-9692-2AC3E32BB485}" type="datetimeFigureOut">
              <a:rPr lang="pt-BR" smtClean="0"/>
              <a:t>26/02/2015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D0088-3BBC-45DE-B554-8F05721DDB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3995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14:ripple/>
      </p:transition>
    </mc:Choice>
    <mc:Fallback xmlns="">
      <p:transition spd="slow" advClick="0" advTm="2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482" name="Picture 2" descr="C:\Users\Usuario\Documents\GARIMPANDO INSPIRAÇÃO\GARIMPANDO INSPIRAÇÃ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05647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087524" y="3429000"/>
            <a:ext cx="2364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2286000" y="2132857"/>
            <a:ext cx="3006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b="1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Impact"/>
            </a:endParaRPr>
          </a:p>
        </p:txBody>
      </p:sp>
      <p:pic>
        <p:nvPicPr>
          <p:cNvPr id="8" name="Picture 2" descr="C:\Users\Usuario\Documents\GARIMPANDO INSPIRAÇÃO\GARIMPANDO INSPIRAÇÃ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"/>
            <a:ext cx="30598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uario\Documents\GARIMPANDO INSPIRAÇÃO\GARIMPANDO INSPIRAÇÃ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9833" y="-13413"/>
            <a:ext cx="30243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suario\Documents\GARIMPANDO INSPIRAÇÃO\GARIMPANDO INSPIRAÇÃO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0867"/>
            <a:ext cx="30598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23529" y="2708920"/>
            <a:ext cx="633670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GARIMPANDO</a:t>
            </a:r>
          </a:p>
          <a:p>
            <a:pPr algn="ctr"/>
            <a:endParaRPr lang="pt-BR" sz="44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pt-BR" sz="44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       INSPIRAÇÃO</a:t>
            </a:r>
            <a:endParaRPr lang="pt-BR" sz="44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12" name="Picture 11" descr="Cortina azul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" y="0"/>
            <a:ext cx="4716017" cy="7323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Cortina azul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20867"/>
            <a:ext cx="4427984" cy="7368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Cortina azul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" y="0"/>
            <a:ext cx="9144001" cy="69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/>
          <p:cNvSpPr txBox="1"/>
          <p:nvPr/>
        </p:nvSpPr>
        <p:spPr>
          <a:xfrm>
            <a:off x="1835696" y="625212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DOROTÉIA GOMES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3662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6000">
        <p14:ripple/>
        <p:sndAc>
          <p:stSnd loop="1">
            <p:snd r:embed="rId2" name="Dust in the wind   Instrumental 1.wav"/>
          </p:stSnd>
        </p:sndAc>
      </p:transition>
    </mc:Choice>
    <mc:Fallback>
      <p:transition spd="slow" advClick="0" advTm="26000">
        <p:fade/>
        <p:sndAc>
          <p:stSnd loop="1">
            <p:snd r:embed="rId2" name="Dust in the wind   Instrumental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1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1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1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1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7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1.85185E-6 L -0.00781 -0.42778 " pathEditMode="relative" rAng="0" ptsTypes="AA">
                                      <p:cBhvr>
                                        <p:cTn id="26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1389"/>
                                    </p:animMotion>
                                    <p:animRot by="1500000">
                                      <p:cBhvr>
                                        <p:cTn id="2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25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GARIMPANDO INSPIRAÇÃO\GARIMPANDO INSPIRAÇÃO\Slide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GARIMPANDO INSPIRAÇÃO\GARIMPANDO INSPIRAÇÃO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8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A 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vida não é justa, mas ainda é boa.</a:t>
            </a:r>
          </a:p>
          <a:p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Quando 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estiver em dúvida, dê somente o próximo passo, pequeno .</a:t>
            </a:r>
          </a:p>
          <a:p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Seu trabalho não cuidará de você quando você ficar doente. Seus amigos e familiares cuidarão. Permaneça em contato.</a:t>
            </a:r>
          </a:p>
        </p:txBody>
      </p:sp>
    </p:spTree>
    <p:extLst>
      <p:ext uri="{BB962C8B-B14F-4D97-AF65-F5344CB8AC3E}">
        <p14:creationId xmlns:p14="http://schemas.microsoft.com/office/powerpoint/2010/main" val="101999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GARIMPANDO INSPIRAÇÃO\GARIMPANDO INSPIRAÇÃO\Slide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GARIMPANDO INSPIRAÇÃO\GARIMPANDO INSPIRAÇÃO\Slide8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uario\Documents\GARIMPANDO INSPIRAÇÃO\GARIMPANDO INSPIRAÇÃO\Slide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0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476672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Pague 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o total de seus cartões de crédito, nunca o mínimo.</a:t>
            </a:r>
          </a:p>
          <a:p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Você não tem que ganhar todas as vezes. Concorde em discordar.</a:t>
            </a:r>
          </a:p>
          <a:p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Chore com alguém. Cura melhor do que chorar sozinho.</a:t>
            </a:r>
          </a:p>
        </p:txBody>
      </p:sp>
    </p:spTree>
    <p:extLst>
      <p:ext uri="{BB962C8B-B14F-4D97-AF65-F5344CB8AC3E}">
        <p14:creationId xmlns:p14="http://schemas.microsoft.com/office/powerpoint/2010/main" val="24732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cuments\GARIMPANDO INSPIRAÇÃO\GARIMPANDO INSPIRAÇÃO\Slide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Usuario\Documents\GARIMPANDO INSPIRAÇÃO\GARIMPANDO INSPIRAÇÃO\Slide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696"/>
            <a:ext cx="448761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Usuario\Documents\GARIMPANDO INSPIRAÇÃO\GARIMPANDO INSPIRAÇÃO\Slide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730" y="3429000"/>
            <a:ext cx="463762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23728" y="0"/>
            <a:ext cx="67687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É 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bom ficar bravo com Deus, Ele pode suportar isso.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Economize para a aposentadoria começando com seu primeiro salário.</a:t>
            </a:r>
          </a:p>
        </p:txBody>
      </p:sp>
    </p:spTree>
    <p:extLst>
      <p:ext uri="{BB962C8B-B14F-4D97-AF65-F5344CB8AC3E}">
        <p14:creationId xmlns:p14="http://schemas.microsoft.com/office/powerpoint/2010/main" val="160699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GARIMPANDO INSPIRAÇÃO\GARIMPANDO INSPIRAÇÃO\Slide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GARIMPANDO INSPIRAÇÃO\GARIMPANDO INSPIRAÇÃO\Slid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84" y="0"/>
            <a:ext cx="91695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332656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Quanto </a:t>
            </a: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a chocolate, é inútil resistir.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Faça as pazes com seu passado, assim ele não atrapalha o presente.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Não compare sua vida com a dos outros. Você não tem </a:t>
            </a:r>
            <a:r>
              <a:rPr lang="pt-B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idéia</a:t>
            </a: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 do que é a jornada deles.</a:t>
            </a:r>
          </a:p>
        </p:txBody>
      </p:sp>
    </p:spTree>
    <p:extLst>
      <p:ext uri="{BB962C8B-B14F-4D97-AF65-F5344CB8AC3E}">
        <p14:creationId xmlns:p14="http://schemas.microsoft.com/office/powerpoint/2010/main" val="12235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cuments\GARIMPANDO INSPIRAÇÃO\GARIMPANDO INSPIRAÇÃO\Slide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GARIMPANDO INSPIRAÇÃO\GARIMPANDO INSPIRAÇÃO\Slide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GARIMPANDO INSPIRAÇÃO\GARIMPANDO INSPIRAÇÃO\Slide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635" y="1431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60648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Respire 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fundo. Isso acalma a mente.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Livre-se de qualquer coisa que não seja útil, bonito ou alegre..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Qualquer coisa que não o matar o tornará realmente mais forte.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2145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85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3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45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cuments\GARIMPANDO INSPIRAÇÃO\GARIMPANDO INSPIRAÇÃO\Slide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5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Usuario\Documents\GARIMPANDO INSPIRAÇÃO\GARIMPANDO INSPIRAÇÃO\Slide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188640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Quando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se trata do que você ama na vida, não aceite um não como resposta.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Use os lençóis bonitos, use roupa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chic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. Não guarde isto para uma ocasião especial. Hoje é especial.</a:t>
            </a:r>
          </a:p>
        </p:txBody>
      </p:sp>
    </p:spTree>
    <p:extLst>
      <p:ext uri="{BB962C8B-B14F-4D97-AF65-F5344CB8AC3E}">
        <p14:creationId xmlns:p14="http://schemas.microsoft.com/office/powerpoint/2010/main" val="408867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cuments\GARIMPANDO INSPIRAÇÃO\GARIMPANDO INSPIRAÇÃO\Slide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GARIMPANDO INSPIRAÇÃO\GARIMPANDO INSPIRAÇÃO\Slide1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4599712"/>
            <a:ext cx="9036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O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órgão sexual mais importante é o cérebro.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Ninguém mais é responsável pela sua felicidade, somente você.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Enquadre todos os assim chamados “desastres” com estas palavras ‘Em cinco anos, isto importará?’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9824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2000">
        <p14:ripple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625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375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875"/>
                            </p:stCondLst>
                            <p:childTnLst>
                              <p:par>
                                <p:cTn id="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GARIMPANDO INSPIRAÇÃO\GARIMPANDO INSPIRAÇÃO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GARIMPANDO INSPIRAÇÃO\GARIMPANDO INSPIRAÇÃO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" y="0"/>
            <a:ext cx="46965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GARIMPANDO INSPIRAÇÃO\GARIMPANDO INSPIRAÇÃO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02204" y="0"/>
            <a:ext cx="46965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5421416"/>
            <a:ext cx="85324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latin typeface="BatangChe" pitchFamily="49" charset="-127"/>
                <a:ea typeface="BatangChe" pitchFamily="49" charset="-127"/>
              </a:rPr>
              <a:t>Sempre </a:t>
            </a:r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escolha a vida.</a:t>
            </a:r>
          </a:p>
          <a:p>
            <a:pPr algn="ctr"/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O que outras pessoas pensam de você não é da sua conta.</a:t>
            </a:r>
          </a:p>
          <a:p>
            <a:pPr algn="ctr"/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O tempo cura quase tudo. Dê tempo ao tempo.</a:t>
            </a:r>
          </a:p>
          <a:p>
            <a:pPr algn="ctr"/>
            <a:r>
              <a:rPr lang="pt-BR" sz="2000" b="1" dirty="0">
                <a:latin typeface="BatangChe" pitchFamily="49" charset="-127"/>
                <a:ea typeface="BatangChe" pitchFamily="49" charset="-127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3556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GARIMPANDO INSPIRAÇÃO\GARIMPANDO INSPIRAÇÃO\Slide2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ocuments\GARIMPANDO INSPIRAÇÃO\GARIMPANDO INSPIRAÇÃO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08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uario\Documents\GARIMPANDO INSPIRAÇÃO\GARIMPANDO INSPIRAÇÃO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47592" y="0"/>
            <a:ext cx="45964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07704" y="116632"/>
            <a:ext cx="55446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Não importa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quão boa ou ruim é uma situação, ela mudará.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Não se leve muito a sério. Ninguém faz isso.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Acredite em milagres.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0189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25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2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cuments\GARIMPANDO INSPIRAÇÃO\GARIMPANDO INSPIRAÇÃO\Slide1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GARIMPANDO INSPIRAÇÃO\GARIMPANDO INSPIRAÇÃO\Slide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188640"/>
            <a:ext cx="8892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Não </a:t>
            </a: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faça auditoria na vida. Destaque-se e aproveite-a ao máximo agora.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Envelhecer ganha da alternativa — morrer jovem.</a:t>
            </a:r>
          </a:p>
        </p:txBody>
      </p:sp>
    </p:spTree>
    <p:extLst>
      <p:ext uri="{BB962C8B-B14F-4D97-AF65-F5344CB8AC3E}">
        <p14:creationId xmlns:p14="http://schemas.microsoft.com/office/powerpoint/2010/main" val="259635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35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cuments\GARIMPANDO INSPIRAÇÃO\GARIMPANDO INSPIRAÇÃO\Slide1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GARIMPANDO INSPIRAÇÃO\GARIMPANDO INSPIRAÇÃO\Slide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24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5445224"/>
            <a:ext cx="80648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</a:rPr>
              <a:t>Suas </a:t>
            </a:r>
            <a:r>
              <a:rPr lang="pt-BR" sz="2000" b="1" dirty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</a:rPr>
              <a:t>crianças têm apenas uma infância.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</a:rPr>
              <a:t>Tudo que verdadeiramente importa no final é que você amou.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4750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14:rippl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cuments\GARIMPANDO INSPIRAÇÃO\GARIMPANDO INSPIRAÇÃO\Slide1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788" y="116632"/>
            <a:ext cx="96303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GARIMPANDO INSPIRAÇÃO\GARIMPANDO INSPIRAÇÃO\Slide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788" y="17240"/>
            <a:ext cx="964978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404664"/>
            <a:ext cx="8892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Saia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de casa todos os dias. Os milagres estão esperando em todos os lugares.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Se todos nós colocássemos nossos problemas em uma pilha e víssemos todos os dos outros como eles são, nós pegaríamos nossos mesmos problemas de volta.</a:t>
            </a:r>
          </a:p>
        </p:txBody>
      </p:sp>
    </p:spTree>
    <p:extLst>
      <p:ext uri="{BB962C8B-B14F-4D97-AF65-F5344CB8AC3E}">
        <p14:creationId xmlns:p14="http://schemas.microsoft.com/office/powerpoint/2010/main" val="313667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14:ripple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GARIMPANDO INSPIRAÇÃO\GARIMPANDO INSPIRAÇÃO\Slid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GARIMPANDO INSPIRAÇÃO\GARIMPANDO INSPIRAÇÃO\Slide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4104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5085184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A 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inveja é uma perda de tempo. Você já tem tudo o que precisa.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Acredite, o melhor ainda está por vir.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Não importa como você se sente, levante-se, vista-se bem e apareça.</a:t>
            </a:r>
          </a:p>
        </p:txBody>
      </p:sp>
    </p:spTree>
    <p:extLst>
      <p:ext uri="{BB962C8B-B14F-4D97-AF65-F5344CB8AC3E}">
        <p14:creationId xmlns:p14="http://schemas.microsoft.com/office/powerpoint/2010/main" val="379659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700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850"/>
                            </p:stCondLst>
                            <p:childTnLst>
                              <p:par>
                                <p:cTn id="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GARIMPANDO INSPIRAÇÃO\GARIMPANDO INSPIRAÇÃO\Slide1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063">
                        <a14:backgroundMark x1="28229" y1="833" x2="28021" y2="98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GARIMPANDO INSPIRAÇÃO\GARIMPANDO INSPIRAÇÃO\Slide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" y="-57718"/>
            <a:ext cx="9148192" cy="691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755576" y="5183324"/>
            <a:ext cx="7992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Produza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!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</a:rPr>
              <a:t>A vida não está amarrada com um laço, mas ainda é um presente.</a:t>
            </a:r>
          </a:p>
        </p:txBody>
      </p:sp>
    </p:spTree>
    <p:extLst>
      <p:ext uri="{BB962C8B-B14F-4D97-AF65-F5344CB8AC3E}">
        <p14:creationId xmlns:p14="http://schemas.microsoft.com/office/powerpoint/2010/main" val="196545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8000">
        <p14:rippl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GARIMPANDO INSPIRAÇÃO\GARIMPANDO INSPIRAÇÃO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260648"/>
            <a:ext cx="842493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TEXTO: GARIMPANDO INSPIRAÇÃO</a:t>
            </a:r>
          </a:p>
          <a:p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AUTORIA: REGINA BRETT (TEXTO DE UMA PESSOA EXPERIENTE EM RELAÇÃO À VIDA-90 ANOS)</a:t>
            </a:r>
          </a:p>
          <a:p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FORMATAÇÃO: DOROTÉIA GOMES</a:t>
            </a:r>
          </a:p>
          <a:p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MÚSICA:FLY ME INSTRUMENTAL</a:t>
            </a:r>
          </a:p>
          <a:p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  <a:hlinkClick r:id="rId3"/>
            </a:endParaRPr>
          </a:p>
          <a:p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  <a:hlinkClick r:id="rId3"/>
            </a:endParaRPr>
          </a:p>
          <a:p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  <a:hlinkClick r:id="rId3"/>
            </a:endParaRPr>
          </a:p>
          <a:p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  <a:hlinkClick r:id="rId3"/>
            </a:endParaRPr>
          </a:p>
          <a:p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  <a:hlinkClick r:id="rId3"/>
            </a:endParaRPr>
          </a:p>
          <a:p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  <a:hlinkClick r:id="rId3"/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  <a:hlinkClick r:id="rId3"/>
              </a:rPr>
              <a:t>www.sergrasan.com/doroteiagomesslides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  <a:hlinkClick r:id="rId4"/>
              </a:rPr>
              <a:t>doroteiagomes06@gmail.com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  <a:p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  <a:p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248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rippl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ARIMPANDO INSPI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GARIMPANDO INSPIRAÇÃO</Template>
  <TotalTime>1</TotalTime>
  <Words>485</Words>
  <Application>Microsoft Office PowerPoint</Application>
  <PresentationFormat>Apresentação na tela (4:3)</PresentationFormat>
  <Paragraphs>60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GARIMPANDO INSPIRAÇÃO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2015-02-27T01:34:50Z</dcterms:created>
  <dcterms:modified xsi:type="dcterms:W3CDTF">2015-02-27T01:36:20Z</dcterms:modified>
</cp:coreProperties>
</file>