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84" r:id="rId11"/>
    <p:sldId id="266" r:id="rId12"/>
    <p:sldId id="277" r:id="rId13"/>
    <p:sldId id="283" r:id="rId14"/>
    <p:sldId id="278" r:id="rId15"/>
    <p:sldId id="282" r:id="rId16"/>
    <p:sldId id="281" r:id="rId17"/>
    <p:sldId id="280" r:id="rId18"/>
    <p:sldId id="279" r:id="rId19"/>
    <p:sldId id="27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85" r:id="rId29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FF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74" autoAdjust="0"/>
    <p:restoredTop sz="94747" autoAdjust="0"/>
  </p:normalViewPr>
  <p:slideViewPr>
    <p:cSldViewPr>
      <p:cViewPr varScale="1">
        <p:scale>
          <a:sx n="44" d="100"/>
          <a:sy n="44" d="100"/>
        </p:scale>
        <p:origin x="1728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7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5ACABBE-7282-4FB4-93F1-83AD18A396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177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FE99B9E6-6370-4A8C-9426-33AF3975FD10}" type="slidenum">
              <a:rPr lang="pt-BR" sz="1200"/>
              <a:pPr eaLnBrk="1" hangingPunct="1"/>
              <a:t>27</a:t>
            </a:fld>
            <a:endParaRPr lang="pt-BR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smtClean="0"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97781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483D6FB-C756-4813-A3EC-74C4502E8214}" type="slidenum">
              <a:rPr lang="pt-BR" sz="1200"/>
              <a:pPr eaLnBrk="1" hangingPunct="1"/>
              <a:t>28</a:t>
            </a:fld>
            <a:endParaRPr lang="pt-BR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smtClean="0"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885257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2A2DC8-4B44-402F-B131-C77CA9D83EB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625455"/>
      </p:ext>
    </p:extLst>
  </p:cSld>
  <p:clrMapOvr>
    <a:masterClrMapping/>
  </p:clrMapOvr>
  <p:transition spd="slow"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A71F52-9480-4CC9-A3D3-AD189CC446B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118402"/>
      </p:ext>
    </p:extLst>
  </p:cSld>
  <p:clrMapOvr>
    <a:masterClrMapping/>
  </p:clrMapOvr>
  <p:transition spd="slow"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DC519D-AFF7-4EE4-8E34-AFB7892200B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7104502"/>
      </p:ext>
    </p:extLst>
  </p:cSld>
  <p:clrMapOvr>
    <a:masterClrMapping/>
  </p:clrMapOvr>
  <p:transition spd="slow"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1706D5-E718-498E-930C-E675D4601A6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879235"/>
      </p:ext>
    </p:extLst>
  </p:cSld>
  <p:clrMapOvr>
    <a:masterClrMapping/>
  </p:clrMapOvr>
  <p:transition spd="slow"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2320AF-E4FC-4299-8F79-2D40A6EB975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838370"/>
      </p:ext>
    </p:extLst>
  </p:cSld>
  <p:clrMapOvr>
    <a:masterClrMapping/>
  </p:clrMapOvr>
  <p:transition spd="slow"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6E86D8-B26B-443C-8A2E-9410BA11E6E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211127"/>
      </p:ext>
    </p:extLst>
  </p:cSld>
  <p:clrMapOvr>
    <a:masterClrMapping/>
  </p:clrMapOvr>
  <p:transition spd="slow"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8ACF66-835B-4C2F-AFDA-2F2652527AF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0377028"/>
      </p:ext>
    </p:extLst>
  </p:cSld>
  <p:clrMapOvr>
    <a:masterClrMapping/>
  </p:clrMapOvr>
  <p:transition spd="slow"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C219B4-3D73-4E24-94BA-19C7D819A3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7954749"/>
      </p:ext>
    </p:extLst>
  </p:cSld>
  <p:clrMapOvr>
    <a:masterClrMapping/>
  </p:clrMapOvr>
  <p:transition spd="slow"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F9A8C-1595-4920-A443-B5A667E0CA8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129529"/>
      </p:ext>
    </p:extLst>
  </p:cSld>
  <p:clrMapOvr>
    <a:masterClrMapping/>
  </p:clrMapOvr>
  <p:transition spd="slow"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5540E2-B8C1-4BB3-AE0B-E1E5266D51A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582951"/>
      </p:ext>
    </p:extLst>
  </p:cSld>
  <p:clrMapOvr>
    <a:masterClrMapping/>
  </p:clrMapOvr>
  <p:transition spd="slow"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F9F78F-A80E-4BF2-918B-DF4036CD376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12133"/>
      </p:ext>
    </p:extLst>
  </p:cSld>
  <p:clrMapOvr>
    <a:masterClrMapping/>
  </p:clrMapOvr>
  <p:transition spd="slow"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F25930-D1C6-4D6C-A11F-E5F5FCCB30DA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pn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gif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5286375"/>
            <a:ext cx="8929688" cy="1143000"/>
          </a:xfrm>
        </p:spPr>
        <p:txBody>
          <a:bodyPr/>
          <a:lstStyle/>
          <a:p>
            <a:r>
              <a:rPr lang="pt-BR" sz="3600" dirty="0"/>
              <a:t> </a:t>
            </a:r>
            <a:endParaRPr lang="pt-BR" sz="5400" b="1" i="1" dirty="0">
              <a:latin typeface="Lucida Bright" panose="02040602050505020304" pitchFamily="18" charset="0"/>
            </a:endParaRPr>
          </a:p>
        </p:txBody>
      </p:sp>
      <p:pic>
        <p:nvPicPr>
          <p:cNvPr id="5" name="Picture 2" descr="C:\Shanthi\nature\NATURE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36"/>
            <a:ext cx="1206960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071664" y="980728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i="1" dirty="0">
                <a:ln w="12700">
                  <a:solidFill>
                    <a:schemeClr val="bg1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entury725 Cn BT" panose="02040506070705020204" pitchFamily="18" charset="0"/>
              </a:rPr>
              <a:t>Imagine   John Lennon</a:t>
            </a:r>
            <a:endParaRPr lang="pt-BR" sz="5400" b="1" dirty="0">
              <a:ln w="12700">
                <a:solidFill>
                  <a:schemeClr val="bg1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entury725 Cn BT" panose="020405060707050202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071664" y="5517232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DOROTÉIA GOMES SLIDES </a:t>
            </a:r>
          </a:p>
          <a:p>
            <a:endParaRPr lang="pt-BR" b="1" dirty="0">
              <a:solidFill>
                <a:srgbClr val="FFFF00"/>
              </a:solidFill>
            </a:endParaRPr>
          </a:p>
        </p:txBody>
      </p:sp>
      <p:pic>
        <p:nvPicPr>
          <p:cNvPr id="7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6000">
        <p:wipe/>
        <p:sndAc>
          <p:endSnd/>
        </p:sndAc>
      </p:transition>
    </mc:Choice>
    <mc:Fallback xmlns="">
      <p:transition advClick="0" advTm="6000">
        <p:wip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4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" descr="Slide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-23446"/>
            <a:ext cx="12288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Shanthi\nature2\pic0348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-130998"/>
            <a:ext cx="12288687" cy="701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39616" y="1124745"/>
            <a:ext cx="8028384" cy="3456384"/>
          </a:xfrm>
        </p:spPr>
        <p:txBody>
          <a:bodyPr/>
          <a:lstStyle/>
          <a:p>
            <a:pPr algn="l">
              <a:defRPr/>
            </a:pP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  <a:t>Imagine there's no heaven</a:t>
            </a:r>
            <a:br>
              <a:rPr lang="en-US" sz="4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ea typeface="Times New Roman" pitchFamily="18" charset="0"/>
                <a:cs typeface="Arial" pitchFamily="34" charset="0"/>
              </a:rPr>
            </a:br>
            <a:r>
              <a:rPr lang="en-US" sz="4000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sz="4000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não haver o paraíso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solidFill>
                  <a:schemeClr val="accent5">
                    <a:lumMod val="75000"/>
                  </a:schemeClr>
                </a:solidFill>
                <a:latin typeface="Lucida Bright" pitchFamily="18" charset="0"/>
                <a:ea typeface="Times New Roman" pitchFamily="18" charset="0"/>
                <a:cs typeface="Arial" pitchFamily="34" charset="0"/>
              </a:rPr>
            </a:br>
            <a:endParaRPr lang="pt-BR" i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eelOff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" descr="Slid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dormitando al anochecer en puerto vallar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 rot="10800000" flipV="1">
            <a:off x="4799857" y="4149080"/>
            <a:ext cx="5472609" cy="936104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It's easy if you try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É fácil se você tentar</a:t>
            </a: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/>
            </a:r>
            <a:b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</a:b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/>
            </a:r>
            <a:b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" descr="Slide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0"/>
            <a:ext cx="124327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ermoso paisaje en vietn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" t="4080" r="2377" b="3831"/>
          <a:stretch>
            <a:fillRect/>
          </a:stretch>
        </p:blipFill>
        <p:spPr bwMode="auto">
          <a:xfrm>
            <a:off x="-224341" y="0"/>
            <a:ext cx="12432704" cy="697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453064" y="3429000"/>
            <a:ext cx="5214937" cy="1143000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No hell below us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Nenhum Inferno abaixo de nós</a:t>
            </a:r>
            <a:r>
              <a:rPr lang="pt-BR" sz="8000" dirty="0">
                <a:solidFill>
                  <a:schemeClr val="accent1"/>
                </a:solidFill>
              </a:rPr>
              <a:t/>
            </a:r>
            <a:br>
              <a:rPr lang="pt-BR" sz="8000" dirty="0">
                <a:solidFill>
                  <a:schemeClr val="accent1"/>
                </a:solidFill>
              </a:rPr>
            </a:br>
            <a:endParaRPr lang="pt-BR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" descr="Slide31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88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i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7" y="0"/>
            <a:ext cx="12385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847528" y="692696"/>
            <a:ext cx="8352929" cy="3093492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                          Above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us only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sky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Acima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de nós, só o céu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2" descr="Slide26.JPG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447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wellc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77562" y="-69921"/>
            <a:ext cx="6011126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wellc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9013"/>
            <a:ext cx="6277562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560" y="4005064"/>
            <a:ext cx="4032448" cy="138310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all the people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todas as pessoas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> </a:t>
            </a:r>
            <a:b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</a:br>
            <a:r>
              <a:rPr lang="pt-BR" b="1" i="1" dirty="0" smtClean="0">
                <a:solidFill>
                  <a:srgbClr val="666666"/>
                </a:solidFill>
                <a:latin typeface="Lucida Bright" pitchFamily="18" charset="0"/>
                <a:cs typeface="Arial" charset="0"/>
              </a:rPr>
              <a:t/>
            </a:r>
            <a:br>
              <a:rPr lang="pt-BR" b="1" i="1" dirty="0" smtClean="0">
                <a:solidFill>
                  <a:srgbClr val="666666"/>
                </a:solidFill>
                <a:latin typeface="Lucida Bright" pitchFamily="18" charset="0"/>
                <a:cs typeface="Arial" charset="0"/>
              </a:rPr>
            </a:br>
            <a:endParaRPr lang="pt-BR" b="1" i="1" dirty="0">
              <a:solidFill>
                <a:srgbClr val="666666"/>
              </a:solidFill>
              <a:latin typeface="Lucida Bright" pitchFamily="18" charset="0"/>
              <a:cs typeface="Arial" charset="0"/>
            </a:endParaRPr>
          </a:p>
        </p:txBody>
      </p:sp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 descr="Slide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67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 flipH="1">
            <a:off x="-27248" y="8674"/>
            <a:ext cx="12219248" cy="6849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10375" y="3071813"/>
            <a:ext cx="2986088" cy="1143000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Living for today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Vivendo o presente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" name="Imagem 167" descr="http://img.glimboo.com/criancas/003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214" b="95992" l="1455" r="96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48" y="8674"/>
            <a:ext cx="6555296" cy="7309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Slide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17" descr="http://img.glimboo.com/criancas/00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052"/>
            <a:ext cx="12192000" cy="735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381250" y="3571875"/>
            <a:ext cx="3595688" cy="1143000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there's no countries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que não houvesse nenhum país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solidFill>
                  <a:srgbClr val="666666"/>
                </a:solidFill>
                <a:latin typeface="Lucida Bright" pitchFamily="18" charset="0"/>
                <a:cs typeface="Arial" charset="0"/>
              </a:rPr>
              <a:t> </a:t>
            </a:r>
            <a:br>
              <a:rPr lang="pt-BR" b="1" i="1" dirty="0" smtClean="0">
                <a:solidFill>
                  <a:srgbClr val="666666"/>
                </a:solidFill>
                <a:latin typeface="Lucida Bright" pitchFamily="18" charset="0"/>
                <a:cs typeface="Arial" charset="0"/>
              </a:rPr>
            </a:br>
            <a:r>
              <a:rPr lang="pt-BR" b="1" dirty="0" smtClean="0">
                <a:solidFill>
                  <a:srgbClr val="666666"/>
                </a:solidFill>
                <a:latin typeface="Arial" charset="0"/>
                <a:cs typeface="Arial" charset="0"/>
              </a:rPr>
              <a:t/>
            </a:r>
            <a:br>
              <a:rPr lang="pt-BR" b="1" dirty="0" smtClean="0">
                <a:solidFill>
                  <a:srgbClr val="666666"/>
                </a:solidFill>
                <a:latin typeface="Arial" charset="0"/>
                <a:cs typeface="Arial" charset="0"/>
              </a:rPr>
            </a:br>
            <a:endParaRPr lang="pt-BR" b="1" dirty="0">
              <a:solidFill>
                <a:srgbClr val="6666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 descr="Slide35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6" y="-6391"/>
            <a:ext cx="1219664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5" y="3319975"/>
            <a:ext cx="2952329" cy="894837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It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isn't hard to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do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Não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é difícil imaginar</a:t>
            </a:r>
            <a: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  <p:pic>
        <p:nvPicPr>
          <p:cNvPr id="5" name="Imagem 113" descr="http://img.glimboo.com/criancas/00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07768" y="-6391"/>
            <a:ext cx="8184232" cy="7163577"/>
          </a:xfrm>
          <a:prstGeom prst="rect">
            <a:avLst/>
          </a:prstGeom>
          <a:noFill/>
          <a:ln>
            <a:noFill/>
          </a:ln>
          <a:effectLst>
            <a:softEdge rad="368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5000">
        <p14:pan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2" descr="Slide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Imagem 23" descr="http://img.glimboo.com/criancas/008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423592" y="2708920"/>
            <a:ext cx="4320480" cy="1634480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Nothing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 kill or die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for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Nenhum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motivo para matar ou morrer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2" descr="Slide38.JP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606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551385" y="2924944"/>
            <a:ext cx="3312368" cy="1146994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And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no religion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too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nem religião, também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8" descr="http://img.glimboo.com/criancas/00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3" y="0"/>
            <a:ext cx="8496943" cy="7168653"/>
          </a:xfrm>
          <a:prstGeom prst="rect">
            <a:avLst/>
          </a:prstGeom>
          <a:noFill/>
          <a:ln>
            <a:noFill/>
          </a:ln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14:switch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4" descr="Slide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4763"/>
            <a:ext cx="122640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m 29" descr="http://img.glimboo.com/criancas/00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-1251520"/>
            <a:ext cx="12264008" cy="9649072"/>
          </a:xfrm>
          <a:prstGeom prst="rect">
            <a:avLst/>
          </a:prstGeom>
          <a:noFill/>
          <a:ln>
            <a:noFill/>
          </a:ln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27448" y="5013176"/>
            <a:ext cx="9865096" cy="288032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all the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people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todas as pessoas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3" descr="Slide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207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98" descr="http://img.glimboo.com/criancas/00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636785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98" descr="http://img.glimboo.com/criancas/00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56836" y="0"/>
            <a:ext cx="61639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999656" y="188641"/>
            <a:ext cx="7668345" cy="2592288"/>
          </a:xfrm>
        </p:spPr>
        <p:txBody>
          <a:bodyPr/>
          <a:lstStyle/>
          <a:p>
            <a:r>
              <a:rPr lang="en-US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Living life in peace</a:t>
            </a:r>
            <a:br>
              <a:rPr lang="en-US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Vivendo a vida em paz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5" descr="Slide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2648728" cy="71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Imagem 35" descr="http://img.glimboo.com/criancas/00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2648728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096126" y="2492896"/>
            <a:ext cx="4976538" cy="1579042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You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may say, I'm a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dreamer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Você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pode dizer que eu sou um sonhador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2" descr="Slide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12288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616280" y="2564903"/>
            <a:ext cx="2448272" cy="1649909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But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I'm not the only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one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Mas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eu não sou o único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128" descr="http://img.glimboo.com/criancas/00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8568952" cy="7029400"/>
          </a:xfrm>
          <a:prstGeom prst="rect">
            <a:avLst/>
          </a:prstGeom>
          <a:noFill/>
          <a:ln>
            <a:noFill/>
          </a:ln>
          <a:effectLst>
            <a:softEdge rad="342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2" descr="Slide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6487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Imagem 41" descr="http://img.glimboo.com/criancas/00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667129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67408" y="5013176"/>
            <a:ext cx="6624736" cy="72007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hope someday you'll join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us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Espero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que um dia você junte-se a nós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prestig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 descr="Slide46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2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104112" y="764704"/>
            <a:ext cx="4896544" cy="3164359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And the world will be as one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E o mundo será como um só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8" descr="http://img.glimboo.com/criancas/00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28"/>
            <a:ext cx="6960096" cy="7168653"/>
          </a:xfrm>
          <a:prstGeom prst="rect">
            <a:avLst/>
          </a:prstGeom>
          <a:noFill/>
          <a:ln>
            <a:noFill/>
          </a:ln>
          <a:effectLst>
            <a:softEdge rad="431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73" descr="http://img.glimboo.com/criancas/0034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3643326"/>
            <a:ext cx="3526904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4000">
        <p14:prism isInverted="1"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Slide27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WatercolorSpong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Imagem 44" descr="http://img.glimboo.com/criancas/00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14"/>
            <a:ext cx="12192001" cy="724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44072" y="4941167"/>
            <a:ext cx="5112568" cy="144016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Imagine no possessions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Imagine que não ha posses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47" descr="http://img.glimboo.com/criancas/00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00"/>
            <a:ext cx="12192000" cy="7381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238876" y="2514600"/>
            <a:ext cx="3667125" cy="1143000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wonder if you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can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Eu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me pergunto se você pode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" descr="Slide10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WatercolorSpong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0"/>
            <a:ext cx="124327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8334" y="3276600"/>
            <a:ext cx="5528306" cy="1143000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No need for greed or hunger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Sem a necessidade de ganância ou fome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 </a:t>
            </a:r>
            <a:b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</a:br>
            <a:endParaRPr lang="pt-BR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" name="Imagem 215" descr="http://img.glimboo.com/criancas/00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4763"/>
            <a:ext cx="6552728" cy="716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2" descr="Slide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97" descr="http://img.glimboo.com/criancas/00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0"/>
            <a:ext cx="11928648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63352" y="4581128"/>
            <a:ext cx="5616624" cy="864096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A Brotherhood of man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Uma irmandade dos homens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 </a:t>
            </a:r>
            <a:b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</a:br>
            <a:endParaRPr lang="pt-BR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2" descr="Slide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606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07" descr="http://img.glimboo.com/criancas/00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139" y="18967"/>
            <a:ext cx="12652835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1424" y="5157192"/>
            <a:ext cx="11017224" cy="144016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all the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people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Imagine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todas as pessoas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flash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 descr="Slide16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Imagem 98" descr="http://img.glimboo.com/criancas/00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04"/>
            <a:ext cx="6888088" cy="702463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64156" y="1268760"/>
            <a:ext cx="5627844" cy="3374678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Sharing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all the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world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Partilhando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todo o mundo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>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/>
            </a:r>
            <a:b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  <p:pic>
        <p:nvPicPr>
          <p:cNvPr id="5" name="Imagem 137" descr="http://img.glimboo.com/criancas/0048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3140968"/>
            <a:ext cx="4320480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switch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188" descr="http://img.glimboo.com/criancas/0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752" y="0"/>
            <a:ext cx="6480720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188" descr="http://img.glimboo.com/criancas/0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0"/>
            <a:ext cx="6696744" cy="740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079776" y="4725144"/>
            <a:ext cx="7128792" cy="204044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You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may say, I'm a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dreamer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Você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pode dizer que eu sou um sonhador</a:t>
            </a:r>
            <a: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85" descr="http://img.glimboo.com/criancas/0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12192000" cy="7677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27448" y="836712"/>
            <a:ext cx="8568952" cy="1080120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But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I'm not the only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one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Mas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eu não sou o único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18" descr="http://img.glimboo.com/criancas/0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32709" cy="7218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03512" y="4653136"/>
            <a:ext cx="9361040" cy="1296144"/>
          </a:xfrm>
        </p:spPr>
        <p:txBody>
          <a:bodyPr/>
          <a:lstStyle/>
          <a:p>
            <a:pPr>
              <a:defRPr/>
            </a:pP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I </a:t>
            </a: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hope someday you'll join </a:t>
            </a: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us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/>
            </a:r>
            <a:br>
              <a:rPr lang="en-US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Espero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itchFamily="18" charset="0"/>
                <a:cs typeface="Arial" pitchFamily="34" charset="0"/>
              </a:rPr>
              <a:t>que um dia você junte-se a nós  </a:t>
            </a:r>
            <a: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8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>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  <a:t/>
            </a:r>
            <a:b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charset="0"/>
              </a:rPr>
            </a:br>
            <a:endParaRPr lang="pt-BR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p:transition advClick="0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3" descr="Slide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12288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7451725" y="5980114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pt-BR" sz="1200">
              <a:solidFill>
                <a:srgbClr val="FFFFCC"/>
              </a:solidFill>
            </a:endParaRPr>
          </a:p>
        </p:txBody>
      </p:sp>
      <p:pic>
        <p:nvPicPr>
          <p:cNvPr id="16386" name="Imagem 116" descr="http://img.glimboo.com/criancas/00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12288688" cy="75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43472" y="5980114"/>
            <a:ext cx="10225136" cy="545230"/>
          </a:xfrm>
        </p:spPr>
        <p:txBody>
          <a:bodyPr/>
          <a:lstStyle/>
          <a:p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And the world will live as one</a:t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Arial" panose="020B0604020202020204" pitchFamily="34" charset="0"/>
              </a:rPr>
              <a:t>E o mundo viverá como um só</a:t>
            </a:r>
            <a:r>
              <a:rPr lang="pt-BR" sz="9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9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 </a:t>
            </a:r>
            <a:b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</a:br>
            <a:endParaRPr lang="pt-BR" sz="16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881189" y="5715000"/>
            <a:ext cx="8201025" cy="1143000"/>
          </a:xfrm>
        </p:spPr>
        <p:txBody>
          <a:bodyPr/>
          <a:lstStyle/>
          <a:p>
            <a:pPr algn="l">
              <a:defRPr/>
            </a:pPr>
            <a:endParaRPr lang="pt-BR" sz="1600" b="1" i="1" dirty="0">
              <a:latin typeface="Lucida Bright" pitchFamily="18" charset="0"/>
              <a:cs typeface="Times New Roman" charset="0"/>
            </a:endParaRPr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7451725" y="5980114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pt-BR" sz="1200">
              <a:solidFill>
                <a:srgbClr val="FFFFCC"/>
              </a:solidFill>
            </a:endParaRPr>
          </a:p>
        </p:txBody>
      </p:sp>
      <p:pic>
        <p:nvPicPr>
          <p:cNvPr id="17410" name="Imagem 125" descr="http://img.glimboo.com/criancas/00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659637" cy="698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125" descr="http://img.glimboo.com/criancas/00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59636" y="0"/>
            <a:ext cx="5692689" cy="698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55840" y="188640"/>
            <a:ext cx="40324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Century725 Cn BT" panose="02040506070705020204" pitchFamily="18" charset="0"/>
              </a:rPr>
              <a:t>MÚSICA: IMAGINE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latin typeface="Century725 Cn BT" panose="02040506070705020204" pitchFamily="18" charset="0"/>
              </a:rPr>
              <a:t>John Lennon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latin typeface="Century725 Cn BT" panose="02040506070705020204" pitchFamily="18" charset="0"/>
              </a:rPr>
              <a:t>DOROTEIA GOMES SLIDES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latin typeface="Century725 Cn BT" panose="02040506070705020204" pitchFamily="18" charset="0"/>
              </a:rPr>
              <a:t>WWW.SERGRASAN.COM</a:t>
            </a:r>
            <a:endParaRPr lang="pt-BR" sz="2800" b="1" dirty="0">
              <a:solidFill>
                <a:srgbClr val="FFFF00"/>
              </a:solidFill>
              <a:latin typeface="Century725 Cn BT" panose="02040506070705020204" pitchFamily="18" charset="0"/>
            </a:endParaRPr>
          </a:p>
          <a:p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3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theme/theme1.xml><?xml version="1.0" encoding="utf-8"?>
<a:theme xmlns:a="http://schemas.openxmlformats.org/drawingml/2006/main" name="Imaginejjjjjjjjjjjjjjjjjjjjjjjjjjjjjjjjjjjjjjjjj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imagine</Template>
  <TotalTime>454</TotalTime>
  <Words>140</Words>
  <Application>Microsoft Office PowerPoint</Application>
  <PresentationFormat>Widescreen</PresentationFormat>
  <Paragraphs>37</Paragraphs>
  <Slides>28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3" baseType="lpstr">
      <vt:lpstr>Arial</vt:lpstr>
      <vt:lpstr>Century725 Cn BT</vt:lpstr>
      <vt:lpstr>Lucida Bright</vt:lpstr>
      <vt:lpstr>Times New Roman</vt:lpstr>
      <vt:lpstr>Imaginejjjjjjjjjjjjjjjjjjjjjjjjjjjjjjjjjjjjjjjjj</vt:lpstr>
      <vt:lpstr> </vt:lpstr>
      <vt:lpstr>          Imagine there's no heaven   Imagine não haver o paraíso            </vt:lpstr>
      <vt:lpstr>It's easy if you try   É fácil se você tentar   </vt:lpstr>
      <vt:lpstr>No hell below us  Nenhum Inferno abaixo de nós </vt:lpstr>
      <vt:lpstr>                          Above us only sky  Acima de nós, só o céu </vt:lpstr>
      <vt:lpstr>      Imagine all the people  Imagine todas as pessoas    </vt:lpstr>
      <vt:lpstr>Living for today  Vivendo o presente </vt:lpstr>
      <vt:lpstr>Imagine there's no countries  Imagine que não houvesse nenhum país    </vt:lpstr>
      <vt:lpstr>It isn't hard to do  Não é difícil imaginar </vt:lpstr>
      <vt:lpstr>Nothing to kill or die for  Nenhum motivo para matar ou morrer </vt:lpstr>
      <vt:lpstr>And no religion too  E nem religião, também </vt:lpstr>
      <vt:lpstr>Imagine all the people  Imagine todas as pessoas </vt:lpstr>
      <vt:lpstr>Living life in peace  Vivendo a vida em paz </vt:lpstr>
      <vt:lpstr>You may say, I'm a dreamer  Você pode dizer que eu sou um sonhador </vt:lpstr>
      <vt:lpstr>But I'm not the only one  Mas eu não sou o único </vt:lpstr>
      <vt:lpstr>I hope someday you'll join us  Espero que um dia você junte-se a nós </vt:lpstr>
      <vt:lpstr>And the world will be as one  E o mundo será como um só </vt:lpstr>
      <vt:lpstr>Imagine no possessions  Imagine que não ha posses </vt:lpstr>
      <vt:lpstr>I wonder if you can  Eu me pergunto se você pode </vt:lpstr>
      <vt:lpstr>No need for greed or hunger  Sem a necessidade de ganância ou fome   </vt:lpstr>
      <vt:lpstr>A Brotherhood of man  Uma irmandade dos homens   </vt:lpstr>
      <vt:lpstr>Imagine all the people  Imagine todas as pessoas </vt:lpstr>
      <vt:lpstr>Sharing all the world  Partilhando todo o mundo   </vt:lpstr>
      <vt:lpstr>You may say, I'm a dreamer  Você pode dizer que eu sou um sonhador </vt:lpstr>
      <vt:lpstr>But I'm not the only one  Mas eu não sou o único </vt:lpstr>
      <vt:lpstr>I hope someday you'll join us  Espero que um dia você junte-se a nós     </vt:lpstr>
      <vt:lpstr>And the world will live as one  E o mundo viverá como um só   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Imagine   John Lennon</dc:title>
  <dc:subject>Tradução da música Imagine</dc:subject>
  <dc:creator>Usuario;DOROTEIA</dc:creator>
  <cp:lastModifiedBy>Usuario</cp:lastModifiedBy>
  <cp:revision>33</cp:revision>
  <dcterms:created xsi:type="dcterms:W3CDTF">2020-12-11T18:09:14Z</dcterms:created>
  <dcterms:modified xsi:type="dcterms:W3CDTF">2021-04-22T17:12:43Z</dcterms:modified>
  <cp:category>MUSICA</cp:category>
  <cp:contentStatus/>
</cp:coreProperties>
</file>