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80" r:id="rId6"/>
    <p:sldId id="264" r:id="rId7"/>
    <p:sldId id="261" r:id="rId8"/>
    <p:sldId id="268" r:id="rId9"/>
    <p:sldId id="262" r:id="rId10"/>
    <p:sldId id="266" r:id="rId11"/>
    <p:sldId id="263" r:id="rId12"/>
    <p:sldId id="265" r:id="rId13"/>
    <p:sldId id="267" r:id="rId14"/>
    <p:sldId id="270" r:id="rId15"/>
    <p:sldId id="269" r:id="rId16"/>
    <p:sldId id="271" r:id="rId17"/>
    <p:sldId id="273" r:id="rId1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rgbClr val="CC9900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NepxeUSJYbYfxLZhgA4lg==" hashData="+LZY7EHuvxYw7NsTURWcRG0BraJtXKhVt231HT9ysvU7GO9NmBp059VXZgN3QFBl/Oiq5eUM3CcNk4oCwheRx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766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81" d="100"/>
          <a:sy n="81" d="100"/>
        </p:scale>
        <p:origin x="10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67D609A-A6F8-4DA9-B000-4D4B777C77B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3636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146A38-B55A-4F22-954E-F9043E0FD6CA}" type="slidenum">
              <a:rPr lang="pt-BR"/>
              <a:pPr/>
              <a:t>1</a:t>
            </a:fld>
            <a:endParaRPr lang="pt-BR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7352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802808-C424-49CF-A45F-A0138C99595D}" type="slidenum">
              <a:rPr lang="pt-BR"/>
              <a:pPr/>
              <a:t>2</a:t>
            </a:fld>
            <a:endParaRPr lang="pt-BR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911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FC8644-CCEE-450C-A909-C83D47706ED6}" type="slidenum">
              <a:rPr lang="pt-BR"/>
              <a:pPr/>
              <a:t>3</a:t>
            </a:fld>
            <a:endParaRPr lang="pt-BR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957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A01E3F-EB3F-4C72-A47E-6D093DA98799}" type="slidenum">
              <a:rPr lang="pt-BR"/>
              <a:pPr/>
              <a:t>4</a:t>
            </a:fld>
            <a:endParaRPr lang="pt-BR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1035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5FBC67-A367-4A56-8CBD-3905129AF5DD}" type="slidenum">
              <a:rPr lang="pt-BR"/>
              <a:pPr/>
              <a:t>6</a:t>
            </a:fld>
            <a:endParaRPr lang="pt-B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25016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693A9B-3852-4D2B-ADB9-7AA0C341C8E3}" type="slidenum">
              <a:rPr lang="pt-BR"/>
              <a:pPr/>
              <a:t>7</a:t>
            </a:fld>
            <a:endParaRPr lang="pt-BR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534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A93FA5-DAB4-44A6-916E-86A44DC28D6B}" type="slidenum">
              <a:rPr lang="pt-BR"/>
              <a:pPr/>
              <a:t>8</a:t>
            </a:fld>
            <a:endParaRPr lang="pt-BR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3461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4734F6-BB7D-4B37-B6C9-8E10903D928D}" type="slidenum">
              <a:rPr lang="pt-BR"/>
              <a:pPr/>
              <a:t>9</a:t>
            </a:fld>
            <a:endParaRPr lang="pt-BR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686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6575E8-F107-400E-9344-EA68D18FA241}" type="slidenum">
              <a:rPr lang="pt-BR"/>
              <a:pPr/>
              <a:t>10</a:t>
            </a:fld>
            <a:endParaRPr lang="pt-BR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61521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91CFFB-A496-4B17-91DD-271ABBAE5A03}" type="slidenum">
              <a:rPr lang="pt-BR"/>
              <a:pPr/>
              <a:t>11</a:t>
            </a:fld>
            <a:endParaRPr lang="pt-BR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51345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BA16E8-673F-4933-BA38-2A4915CFEAF1}" type="slidenum">
              <a:rPr lang="pt-BR"/>
              <a:pPr/>
              <a:t>12</a:t>
            </a:fld>
            <a:endParaRPr lang="pt-BR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08177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04379F-E757-4122-9431-C49C45219C61}" type="slidenum">
              <a:rPr lang="pt-BR"/>
              <a:pPr/>
              <a:t>13</a:t>
            </a:fld>
            <a:endParaRPr lang="pt-BR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6113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F87652-340C-41AB-B09B-F8F34E3F559A}" type="slidenum">
              <a:rPr lang="pt-BR"/>
              <a:pPr/>
              <a:t>14</a:t>
            </a:fld>
            <a:endParaRPr lang="pt-BR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073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17F525-31FD-4797-9F0C-3EE6F0F55A84}" type="slidenum">
              <a:rPr lang="pt-BR"/>
              <a:pPr/>
              <a:t>15</a:t>
            </a:fld>
            <a:endParaRPr lang="pt-BR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50440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AB25DB-18EF-4BBC-BDB4-94C1C6D00E0A}" type="slidenum">
              <a:rPr lang="pt-BR"/>
              <a:pPr/>
              <a:t>16</a:t>
            </a:fld>
            <a:endParaRPr lang="pt-BR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9798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E00BE0-029C-4060-ACB2-51D268E20AFE}" type="slidenum">
              <a:rPr lang="pt-BR"/>
              <a:pPr/>
              <a:t>17</a:t>
            </a:fld>
            <a:endParaRPr lang="pt-BR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1882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F4FDB-E8E4-49DB-8A97-F2BA38C97E0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3382202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2353B0-7572-4D70-B2FE-EE4605DDC79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4562926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6E39F9-472C-4F9A-9FDD-E22C3CF465B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9750221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D8850-E794-4338-B4DF-C7DB335BA8B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026721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78CB3-3283-4CDC-AF80-3AAC3C36D6C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7626827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A5438-B0E7-470D-8BCA-005818C2E6C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4917880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201671-DFFF-4E0D-8ACF-B0DE6BBFA21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6565807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D8B15D-D09D-48BC-BD9E-49CE2AB0E90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3048229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10EF9A-52F9-4A4D-ACA0-826467ABBD2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1653404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90D2B-C92E-4F72-A503-5C83805A58E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1543749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B6605B-5BB2-405F-B81F-F220D7FAA39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8157956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559371C8-682C-473F-BBAC-6341CFBAFFD0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JP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G"/><Relationship Id="rId5" Type="http://schemas.microsoft.com/office/2007/relationships/hdphoto" Target="../media/hdphoto1.wdp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6.pn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lblue00816018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2" y="205310"/>
            <a:ext cx="8785225" cy="6481762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6" name="WordArt 4"/>
          <p:cNvSpPr>
            <a:spLocks noChangeArrowheads="1" noChangeShapeType="1" noTextEdit="1"/>
          </p:cNvSpPr>
          <p:nvPr/>
        </p:nvSpPr>
        <p:spPr bwMode="auto">
          <a:xfrm>
            <a:off x="1331913" y="1773238"/>
            <a:ext cx="6019800" cy="2362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70A59B"/>
              </a:contourClr>
            </a:sp3d>
          </a:bodyPr>
          <a:lstStyle/>
          <a:p>
            <a:pPr algn="ctr"/>
            <a:endParaRPr lang="pt-BR" sz="6600" kern="10" dirty="0">
              <a:ln w="9525"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latin typeface="Academy Engraved LET"/>
            </a:endParaRPr>
          </a:p>
        </p:txBody>
      </p:sp>
      <p:sp>
        <p:nvSpPr>
          <p:cNvPr id="3077" name="WordArt 5" descr="29a"/>
          <p:cNvSpPr>
            <a:spLocks noChangeArrowheads="1" noChangeShapeType="1" noTextEdit="1"/>
          </p:cNvSpPr>
          <p:nvPr/>
        </p:nvSpPr>
        <p:spPr bwMode="auto">
          <a:xfrm>
            <a:off x="3419475" y="5526088"/>
            <a:ext cx="2247900" cy="4953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  <a:contourClr>
                <a:srgbClr val="70A59B"/>
              </a:contourClr>
            </a:sp3d>
          </a:bodyPr>
          <a:lstStyle/>
          <a:p>
            <a:pPr algn="ctr"/>
            <a:endParaRPr lang="pt-BR" sz="2800" kern="10" dirty="0">
              <a:ln w="9525">
                <a:round/>
                <a:headEnd/>
                <a:tailEnd/>
              </a:ln>
              <a:blipFill dpi="0" rotWithShape="0">
                <a:blip r:embed="rId5"/>
                <a:srcRect/>
                <a:tile tx="0" ty="0" sx="100000" sy="100000" flip="none" algn="tl"/>
              </a:blipFill>
              <a:latin typeface="Academy Engraved LET"/>
            </a:endParaRPr>
          </a:p>
        </p:txBody>
      </p:sp>
      <p:sp>
        <p:nvSpPr>
          <p:cNvPr id="3078" name="WordArt 6" descr="29a"/>
          <p:cNvSpPr>
            <a:spLocks noChangeArrowheads="1" noChangeShapeType="1" noTextEdit="1"/>
          </p:cNvSpPr>
          <p:nvPr/>
        </p:nvSpPr>
        <p:spPr bwMode="auto">
          <a:xfrm>
            <a:off x="8101013" y="6092825"/>
            <a:ext cx="695325" cy="29527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  <a:contourClr>
                <a:srgbClr val="FFFFFF"/>
              </a:contourClr>
            </a:sp3d>
          </a:bodyPr>
          <a:lstStyle/>
          <a:p>
            <a:pPr algn="ctr"/>
            <a:endParaRPr lang="pt-BR" sz="2000" kern="10" dirty="0">
              <a:ln w="9525">
                <a:round/>
                <a:headEnd/>
                <a:tailEnd/>
              </a:ln>
              <a:blipFill dpi="0" rotWithShape="0">
                <a:blip r:embed="rId5"/>
                <a:srcRect/>
                <a:stretch>
                  <a:fillRect/>
                </a:stretch>
              </a:blipFill>
              <a:cs typeface="Arial" panose="020B0604020202020204" pitchFamily="34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6613" y="885249"/>
            <a:ext cx="7010400" cy="4778398"/>
          </a:xfrm>
          <a:prstGeom prst="rect">
            <a:avLst/>
          </a:prstGeom>
        </p:spPr>
      </p:pic>
      <p:pic>
        <p:nvPicPr>
          <p:cNvPr id="11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2406097"/>
            <a:ext cx="3810000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15616" y="205310"/>
            <a:ext cx="6985397" cy="1084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Flor </a:t>
            </a:r>
            <a:r>
              <a:rPr lang="pt-BR" sz="3600" b="1" dirty="0">
                <a:solidFill>
                  <a:srgbClr val="FF0000"/>
                </a:solidFill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chamada Saudades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0460" y="5526088"/>
            <a:ext cx="8355996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Apresentação: Dorotéia Gomes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Autor: José Cláudio Fernandes</a:t>
            </a:r>
            <a:endParaRPr lang="pt-BR" sz="28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Click="0" advTm="19000">
    <p:zoom/>
    <p:sndAc>
      <p:stSnd loop="1">
        <p:snd r:embed="rId3" name="ChopinPreludeRaindrop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8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900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/>
      <p:bldP spid="3077" grpId="0" animBg="1"/>
      <p:bldP spid="3078" grpId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00" y="260648"/>
            <a:ext cx="8785225" cy="6336704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06" y="1453852"/>
            <a:ext cx="4572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3782" y="373166"/>
            <a:ext cx="3469041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175" y="373166"/>
            <a:ext cx="3443648" cy="5143500"/>
          </a:xfrm>
          <a:prstGeom prst="rect">
            <a:avLst/>
          </a:prstGeom>
        </p:spPr>
      </p:pic>
      <p:sp useBgFill="1"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79012" y="377093"/>
            <a:ext cx="4248472" cy="830997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200" dirty="0"/>
              <a:t> </a:t>
            </a:r>
            <a:r>
              <a:rPr lang="pt-BR" sz="1600" b="1" dirty="0"/>
              <a:t>Eu tentei te ignorar de verdade,</a:t>
            </a:r>
          </a:p>
          <a:p>
            <a:pPr algn="ctr"/>
            <a:r>
              <a:rPr lang="pt-BR" sz="1600" b="1" dirty="0"/>
              <a:t> Não mais te escrever e nem telefonar</a:t>
            </a:r>
            <a:r>
              <a:rPr lang="pt-BR" sz="1600" b="1" dirty="0" smtClean="0"/>
              <a:t>,</a:t>
            </a:r>
            <a:endParaRPr lang="pt-BR" sz="1600" b="1" dirty="0"/>
          </a:p>
          <a:p>
            <a:pPr algn="ctr"/>
            <a:r>
              <a:rPr lang="pt-BR" sz="1600" b="1" dirty="0"/>
              <a:t> </a:t>
            </a:r>
          </a:p>
        </p:txBody>
      </p:sp>
      <p:sp useBgFill="1"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509374" y="5509541"/>
            <a:ext cx="4358374" cy="1200329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b="1" dirty="0" smtClean="0"/>
              <a:t>É </a:t>
            </a:r>
            <a:r>
              <a:rPr lang="pt-BR" b="1" dirty="0"/>
              <a:t>aí que me bate essa </a:t>
            </a:r>
            <a:r>
              <a:rPr lang="pt-BR" b="1" dirty="0" smtClean="0"/>
              <a:t>imensa saudade</a:t>
            </a:r>
            <a:r>
              <a:rPr lang="pt-BR" b="1" dirty="0"/>
              <a:t>,</a:t>
            </a:r>
          </a:p>
          <a:p>
            <a:pPr algn="ctr"/>
            <a:r>
              <a:rPr lang="pt-BR" b="1" dirty="0"/>
              <a:t> E tenho de qualquer jeito te falar.</a:t>
            </a:r>
          </a:p>
          <a:p>
            <a:pPr algn="ctr"/>
            <a:r>
              <a:rPr lang="pt-BR" b="1" dirty="0"/>
              <a:t> </a:t>
            </a:r>
          </a:p>
        </p:txBody>
      </p:sp>
    </p:spTree>
  </p:cSld>
  <p:clrMapOvr>
    <a:masterClrMapping/>
  </p:clrMapOvr>
  <p:transition spd="slow" advClick="0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950"/>
                            </p:stCondLst>
                            <p:childTnLst>
                              <p:par>
                                <p:cTn id="6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4850"/>
                            </p:stCondLst>
                            <p:childTnLst>
                              <p:par>
                                <p:cTn id="7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9850"/>
                            </p:stCondLst>
                            <p:childTnLst>
                              <p:par>
                                <p:cTn id="8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19" y="260648"/>
            <a:ext cx="8712968" cy="6152296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scene3d>
            <a:camera prst="isometricLeftDown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37" y="1583313"/>
            <a:ext cx="8577711" cy="4262901"/>
          </a:xfrm>
          <a:prstGeom prst="rect">
            <a:avLst/>
          </a:prstGeom>
          <a:scene3d>
            <a:camera prst="perspectiveContrastingRightFacing"/>
            <a:lightRig rig="threePt" dir="t"/>
          </a:scene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4" y="921082"/>
            <a:ext cx="6933050" cy="5143500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  <p:sp useBgFill="1"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24219" y="5325062"/>
            <a:ext cx="6859361" cy="1200329"/>
          </a:xfrm>
          <a:prstGeom prst="rect">
            <a:avLst/>
          </a:prstGeom>
          <a:ln w="76200" cmpd="tri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b="1" dirty="0"/>
              <a:t>A vida se revela, imensa caixa de surpresa,</a:t>
            </a:r>
          </a:p>
          <a:p>
            <a:pPr algn="ctr"/>
            <a:r>
              <a:rPr lang="pt-BR" b="1" dirty="0"/>
              <a:t> Veja o que nos aconteceu,</a:t>
            </a:r>
          </a:p>
          <a:p>
            <a:pPr algn="ctr"/>
            <a:r>
              <a:rPr lang="pt-BR" b="1" dirty="0"/>
              <a:t> Jamais pensei que mexesses tanto com minha natureza,</a:t>
            </a:r>
          </a:p>
          <a:p>
            <a:pPr algn="ctr"/>
            <a:r>
              <a:rPr lang="pt-BR" b="1" dirty="0"/>
              <a:t> Não ficastes imune, muito menos eu.</a:t>
            </a:r>
          </a:p>
        </p:txBody>
      </p:sp>
      <p:pic>
        <p:nvPicPr>
          <p:cNvPr id="9" name="Espaço Reservado para Conteúdo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357678" y="-85496"/>
            <a:ext cx="2988514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75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25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95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9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5225" cy="6481762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548680"/>
            <a:ext cx="4896544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862447"/>
            <a:ext cx="3888432" cy="4515966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772" y="1500250"/>
            <a:ext cx="3168352" cy="3240360"/>
          </a:xfrm>
          <a:prstGeom prst="rect">
            <a:avLst/>
          </a:prstGeom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548680"/>
            <a:ext cx="4880575" cy="225798"/>
          </a:xfrm>
          <a:prstGeom prst="rect">
            <a:avLst/>
          </a:prstGeom>
        </p:spPr>
      </p:pic>
      <p:pic>
        <p:nvPicPr>
          <p:cNvPr id="9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5530381"/>
            <a:ext cx="4880575" cy="225798"/>
          </a:xfrm>
          <a:prstGeom prst="rect">
            <a:avLst/>
          </a:prstGeom>
        </p:spPr>
      </p:pic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802848" y="3031968"/>
            <a:ext cx="5207502" cy="240923"/>
          </a:xfrm>
          <a:prstGeom prst="rect">
            <a:avLst/>
          </a:prstGeom>
        </p:spPr>
      </p:pic>
      <p:pic>
        <p:nvPicPr>
          <p:cNvPr id="11" name="Espaço Reservado para Conteúdo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1906654" y="3031968"/>
            <a:ext cx="5207500" cy="240922"/>
          </a:xfrm>
          <a:prstGeom prst="rect">
            <a:avLst/>
          </a:prstGeom>
        </p:spPr>
      </p:pic>
      <p:sp useBgFill="1"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5568586" y="862447"/>
            <a:ext cx="3354626" cy="4401205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800" b="1" dirty="0"/>
              <a:t>E porque tinha que ser assim,</a:t>
            </a:r>
          </a:p>
          <a:p>
            <a:pPr algn="ctr"/>
            <a:r>
              <a:rPr lang="pt-BR" sz="2800" b="1" dirty="0"/>
              <a:t> Quando estamos no auge da Maturidade,</a:t>
            </a:r>
          </a:p>
          <a:p>
            <a:pPr algn="ctr"/>
            <a:r>
              <a:rPr lang="pt-BR" sz="2800" b="1" dirty="0"/>
              <a:t> Paixão, no que se refere a mim,</a:t>
            </a:r>
          </a:p>
          <a:p>
            <a:pPr algn="ctr"/>
            <a:r>
              <a:rPr lang="pt-BR" sz="2800" b="1" dirty="0"/>
              <a:t> Provou-se o ditado: Paixão não tem idade.</a:t>
            </a:r>
          </a:p>
        </p:txBody>
      </p:sp>
    </p:spTree>
  </p:cSld>
  <p:clrMapOvr>
    <a:masterClrMapping/>
  </p:clrMapOvr>
  <p:transition spd="slow" advClick="0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0"/>
                            </p:stCondLst>
                            <p:childTnLst>
                              <p:par>
                                <p:cTn id="48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650"/>
                            </p:stCondLst>
                            <p:childTnLst>
                              <p:par>
                                <p:cTn id="53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700"/>
                            </p:stCondLst>
                            <p:childTnLst>
                              <p:par>
                                <p:cTn id="58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400"/>
                            </p:stCondLst>
                            <p:childTnLst>
                              <p:par>
                                <p:cTn id="63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3" descr="lblue00816018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4638"/>
            <a:ext cx="8484946" cy="6250706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lblue0081601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35795"/>
            <a:ext cx="8065652" cy="3528392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scene3d>
            <a:camera prst="isometricLeftDown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1572801" y="2132856"/>
            <a:ext cx="5691851" cy="2246769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scene3d>
            <a:camera prst="isometricLeftDown"/>
            <a:lightRig rig="threePt" dir="t"/>
          </a:scene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800" b="1" dirty="0"/>
              <a:t>Num cantinho do meu peito,</a:t>
            </a:r>
          </a:p>
          <a:p>
            <a:pPr algn="ctr"/>
            <a:r>
              <a:rPr lang="pt-BR" sz="2800" b="1" dirty="0"/>
              <a:t> Nasceu sozinha uma flor,</a:t>
            </a:r>
          </a:p>
          <a:p>
            <a:pPr algn="ctr"/>
            <a:r>
              <a:rPr lang="pt-BR" sz="2800" b="1" dirty="0"/>
              <a:t> Nasce forte e pelo jeito,</a:t>
            </a:r>
          </a:p>
          <a:p>
            <a:pPr algn="ctr"/>
            <a:r>
              <a:rPr lang="pt-BR" sz="2800" b="1" dirty="0"/>
              <a:t> Só vai aumentar a minha dor.</a:t>
            </a:r>
          </a:p>
          <a:p>
            <a:pPr algn="ctr"/>
            <a:r>
              <a:rPr lang="pt-BR" sz="2800" b="1" dirty="0"/>
              <a:t> </a:t>
            </a:r>
          </a:p>
        </p:txBody>
      </p:sp>
      <p:pic>
        <p:nvPicPr>
          <p:cNvPr id="7" name="Espaço Reservado para Conteúdo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683701" y="329803"/>
            <a:ext cx="2863984" cy="2235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64904"/>
            <a:ext cx="3742338" cy="400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265823"/>
      </p:ext>
    </p:extLst>
  </p:cSld>
  <p:clrMapOvr>
    <a:masterClrMapping/>
  </p:clrMapOvr>
  <p:transition spd="slow"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31321"/>
            <a:ext cx="8785225" cy="6552728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66535" y="5349862"/>
            <a:ext cx="2129947" cy="1077218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600" b="1" dirty="0"/>
              <a:t>Essa flor chama-se saudade,</a:t>
            </a:r>
          </a:p>
          <a:p>
            <a:pPr algn="ctr"/>
            <a:r>
              <a:rPr lang="pt-BR" sz="1600" b="1" dirty="0"/>
              <a:t> E você, sabe bem de quem,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3" y="74543"/>
            <a:ext cx="8785224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752" y="1022618"/>
            <a:ext cx="6696744" cy="4715525"/>
          </a:xfrm>
          <a:prstGeom prst="rect">
            <a:avLst/>
          </a:prstGeom>
          <a:scene3d>
            <a:camera prst="isometricLeftDown"/>
            <a:lightRig rig="threePt" dir="t"/>
          </a:scene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8828"/>
            <a:ext cx="8881363" cy="4417715"/>
          </a:xfrm>
          <a:prstGeom prst="rect">
            <a:avLst/>
          </a:prstGeom>
          <a:scene3d>
            <a:camera prst="isometricOffAxis2Right"/>
            <a:lightRig rig="threePt" dir="t"/>
          </a:scene3d>
        </p:spPr>
      </p:pic>
      <p:sp useBgFill="1"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992386" y="5375744"/>
            <a:ext cx="2005107" cy="1077218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600" b="1" dirty="0"/>
              <a:t>Saudade de você na verdade,</a:t>
            </a:r>
          </a:p>
          <a:p>
            <a:pPr algn="ctr"/>
            <a:r>
              <a:rPr lang="pt-BR" sz="1600" b="1" dirty="0"/>
              <a:t> A quem amei como ninguém.</a:t>
            </a:r>
          </a:p>
        </p:txBody>
      </p:sp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5581549"/>
            <a:ext cx="1800225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600"/>
                            </p:stCondLst>
                            <p:childTnLst>
                              <p:par>
                                <p:cTn id="3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236628" cy="6481762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78908" y="1526902"/>
            <a:ext cx="7813900" cy="5143500"/>
          </a:xfrm>
          <a:prstGeom prst="rect">
            <a:avLst/>
          </a:prstGeom>
        </p:spPr>
      </p:pic>
      <p:sp useBgFill="1"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475656" y="188640"/>
            <a:ext cx="5890368" cy="1323439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000" b="1" dirty="0"/>
              <a:t>Não penses que por parecer forte,</a:t>
            </a:r>
          </a:p>
          <a:p>
            <a:pPr algn="ctr"/>
            <a:r>
              <a:rPr lang="pt-BR" sz="2000" b="1" dirty="0"/>
              <a:t> Não me atinge o sofrimento,</a:t>
            </a:r>
          </a:p>
          <a:p>
            <a:pPr algn="ctr"/>
            <a:r>
              <a:rPr lang="pt-BR" sz="2000" b="1" dirty="0"/>
              <a:t> Calo fundo e até a morte,</a:t>
            </a:r>
          </a:p>
          <a:p>
            <a:pPr algn="ctr"/>
            <a:r>
              <a:rPr lang="pt-BR" sz="2000" b="1" dirty="0"/>
              <a:t> Não ouvirás o meu lamento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08" y="1505240"/>
            <a:ext cx="78139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712968" cy="6264696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91580" y="5270818"/>
            <a:ext cx="7776864" cy="1138773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b="1" dirty="0"/>
              <a:t>Quem disse que dor de amor não dói,</a:t>
            </a:r>
          </a:p>
          <a:p>
            <a:pPr algn="ctr"/>
            <a:r>
              <a:rPr lang="pt-BR" sz="1400" b="1" dirty="0"/>
              <a:t> É porque nunca amou ninguém.</a:t>
            </a:r>
          </a:p>
          <a:p>
            <a:pPr algn="ctr"/>
            <a:r>
              <a:rPr lang="pt-BR" sz="1400" b="1" dirty="0"/>
              <a:t> Senão </a:t>
            </a:r>
            <a:r>
              <a:rPr lang="pt-BR" sz="1400" b="1" dirty="0" smtClean="0"/>
              <a:t>de </a:t>
            </a:r>
            <a:r>
              <a:rPr lang="pt-BR" sz="1400" b="1" dirty="0"/>
              <a:t>você meu </a:t>
            </a:r>
            <a:r>
              <a:rPr lang="pt-BR" sz="1400" b="1" dirty="0" smtClean="0"/>
              <a:t>bem saberia </a:t>
            </a:r>
            <a:r>
              <a:rPr lang="pt-BR" sz="1400" b="1" dirty="0"/>
              <a:t>que essa dor que me corrói,</a:t>
            </a:r>
          </a:p>
          <a:p>
            <a:pPr algn="ctr"/>
            <a:r>
              <a:rPr lang="pt-BR" sz="1400" b="1" dirty="0"/>
              <a:t> É saudades </a:t>
            </a:r>
            <a:r>
              <a:rPr lang="pt-BR" sz="1400" b="1" dirty="0" smtClean="0"/>
              <a:t>.</a:t>
            </a:r>
            <a:endParaRPr lang="pt-BR" sz="1400" b="1" dirty="0"/>
          </a:p>
          <a:p>
            <a:r>
              <a:rPr lang="pt-BR" sz="1200" dirty="0"/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39490"/>
            <a:ext cx="8568952" cy="474925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9" y="425936"/>
            <a:ext cx="8568952" cy="4762812"/>
          </a:xfrm>
          <a:prstGeom prst="rect">
            <a:avLst/>
          </a:prstGeom>
        </p:spPr>
      </p:pic>
    </p:spTree>
  </p:cSld>
  <p:clrMapOvr>
    <a:masterClrMapping/>
  </p:clrMapOvr>
  <p:transition spd="slow" advClick="0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25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2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200"/>
                            </p:stCondLst>
                            <p:childTnLst>
                              <p:par>
                                <p:cTn id="7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200"/>
                            </p:stCondLst>
                            <p:childTnLst>
                              <p:par>
                                <p:cTn id="8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9200"/>
                            </p:stCondLst>
                            <p:childTnLst>
                              <p:par>
                                <p:cTn id="8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32656"/>
            <a:ext cx="8389689" cy="6149106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sonhos de uma noite de paixão\Apresentação3\Slide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4608512" cy="4603193"/>
          </a:xfrm>
          <a:prstGeom prst="rect">
            <a:avLst/>
          </a:prstGeom>
          <a:noFill/>
        </p:spPr>
      </p:pic>
      <p:sp useBgFill="1"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39552" y="343624"/>
            <a:ext cx="4464496" cy="1323439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600" b="1" dirty="0"/>
              <a:t>Faz tempo que não te vejo,</a:t>
            </a:r>
          </a:p>
          <a:p>
            <a:pPr algn="ctr"/>
            <a:r>
              <a:rPr lang="pt-BR" sz="1600" b="1" dirty="0"/>
              <a:t> Que não acaricio tua pele macia,</a:t>
            </a:r>
          </a:p>
          <a:p>
            <a:pPr algn="ctr"/>
            <a:r>
              <a:rPr lang="pt-BR" sz="1600" b="1" dirty="0"/>
              <a:t> Não sabes quanto me consome o desejo,</a:t>
            </a:r>
          </a:p>
          <a:p>
            <a:pPr algn="ctr"/>
            <a:r>
              <a:rPr lang="pt-BR" sz="1600" b="1" dirty="0"/>
              <a:t> O quanto sinto minha vida vazia.</a:t>
            </a:r>
          </a:p>
          <a:p>
            <a:pPr algn="ctr"/>
            <a:r>
              <a:rPr lang="pt-BR" sz="1600" b="1" dirty="0"/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175" y="476672"/>
            <a:ext cx="3655566" cy="5899337"/>
          </a:xfrm>
          <a:prstGeom prst="rect">
            <a:avLst/>
          </a:prstGeom>
        </p:spPr>
      </p:pic>
    </p:spTree>
  </p:cSld>
  <p:clrMapOvr>
    <a:masterClrMapping/>
  </p:clrMapOvr>
  <p:transition spd="slow" advClick="0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25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950"/>
                            </p:stCondLst>
                            <p:childTnLst>
                              <p:par>
                                <p:cTn id="6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50"/>
                            </p:stCondLst>
                            <p:childTnLst>
                              <p:par>
                                <p:cTn id="7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5650"/>
                            </p:stCondLst>
                            <p:childTnLst>
                              <p:par>
                                <p:cTn id="9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2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6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4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45" tmFilter="0, 0; 0.125,0.2665; 0.25,0.4; 0.375,0.465; 0.5,0.5;  0.625,0.535; 0.75,0.6; 0.875,0.7335; 1,1">
                                          <p:stCondLst>
                                            <p:cond delay="24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" tmFilter="0, 0; 0.125,0.2665; 0.25,0.4; 0.375,0.465; 0.5,0.5;  0.625,0.535; 0.75,0.6; 0.875,0.7335; 1,1">
                                          <p:stCondLst>
                                            <p:cond delay="48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" tmFilter="0, 0; 0.125,0.2665; 0.25,0.4; 0.375,0.465; 0.5,0.5;  0.625,0.535; 0.75,0.6; 0.875,0.7335; 1,1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1">
                                          <p:stCondLst>
                                            <p:cond delay="24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" decel="50000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1">
                                          <p:stCondLst>
                                            <p:cond delay="48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" decel="50000">
                                          <p:stCondLst>
                                            <p:cond delay="493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1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" decel="50000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1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" decel="50000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80" y="145213"/>
            <a:ext cx="8691616" cy="6435975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23528" y="393157"/>
            <a:ext cx="2559610" cy="5940088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3200" b="1" dirty="0"/>
              <a:t>Eu mergulho no trabalho,</a:t>
            </a:r>
          </a:p>
          <a:p>
            <a:pPr algn="ctr"/>
            <a:r>
              <a:rPr lang="pt-BR" sz="3200" b="1" dirty="0"/>
              <a:t> Faço tudo podes crer,</a:t>
            </a:r>
          </a:p>
          <a:p>
            <a:pPr algn="ctr"/>
            <a:r>
              <a:rPr lang="pt-BR" sz="3200" b="1" dirty="0"/>
              <a:t> E por mais que eu me espalho,</a:t>
            </a:r>
          </a:p>
          <a:p>
            <a:pPr algn="ctr"/>
            <a:r>
              <a:rPr lang="pt-BR" sz="3200" b="1" dirty="0"/>
              <a:t> Não consigo te esquecer</a:t>
            </a:r>
          </a:p>
          <a:p>
            <a:pPr algn="ctr"/>
            <a:r>
              <a:rPr lang="pt-BR" sz="2800" b="1" dirty="0"/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6286" y="389605"/>
            <a:ext cx="5905710" cy="594135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6286" y="389605"/>
            <a:ext cx="5927761" cy="5941358"/>
          </a:xfrm>
          <a:prstGeom prst="rect">
            <a:avLst/>
          </a:prstGeom>
        </p:spPr>
      </p:pic>
    </p:spTree>
  </p:cSld>
  <p:clrMapOvr>
    <a:masterClrMapping/>
  </p:clrMapOvr>
  <p:transition spd="slow" advClick="0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7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9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22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800"/>
                            </p:stCondLst>
                            <p:childTnLst>
                              <p:par>
                                <p:cTn id="3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2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700"/>
                            </p:stCondLst>
                            <p:childTnLst>
                              <p:par>
                                <p:cTn id="3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9700"/>
                            </p:stCondLst>
                            <p:childTnLst>
                              <p:par>
                                <p:cTn id="4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700"/>
                            </p:stCondLst>
                            <p:childTnLst>
                              <p:par>
                                <p:cTn id="5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beige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32" y="214100"/>
            <a:ext cx="8353139" cy="6455260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491880" y="5068836"/>
            <a:ext cx="4968131" cy="1508105"/>
          </a:xfrm>
          <a:prstGeom prst="rect">
            <a:avLst/>
          </a:prstGeom>
          <a:ln w="76200" cmpd="tri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pt-BR" sz="2000" b="1" dirty="0"/>
              <a:t>Você passou na minha vida,</a:t>
            </a:r>
          </a:p>
          <a:p>
            <a:r>
              <a:rPr lang="pt-BR" sz="2000" b="1" dirty="0"/>
              <a:t> Como um cometa brilhante,</a:t>
            </a:r>
          </a:p>
          <a:p>
            <a:r>
              <a:rPr lang="pt-BR" sz="2000" b="1" dirty="0"/>
              <a:t> Pode acreditar minha querida,</a:t>
            </a:r>
          </a:p>
          <a:p>
            <a:r>
              <a:rPr lang="pt-BR" sz="2000" b="1" dirty="0"/>
              <a:t> Sou outro a partir desse instante.</a:t>
            </a:r>
          </a:p>
          <a:p>
            <a:r>
              <a:rPr lang="pt-BR" sz="1200" dirty="0"/>
              <a:t> </a:t>
            </a:r>
          </a:p>
        </p:txBody>
      </p:sp>
      <p:pic>
        <p:nvPicPr>
          <p:cNvPr id="4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43608" y="1124744"/>
            <a:ext cx="28575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265" y="425669"/>
            <a:ext cx="4812754" cy="43204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0137" y="840048"/>
            <a:ext cx="3888432" cy="34530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332" y="2256461"/>
            <a:ext cx="3694559" cy="30800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45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9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79093" cy="6482598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740241" y="5516531"/>
            <a:ext cx="7604419" cy="1077218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600" dirty="0"/>
              <a:t> </a:t>
            </a:r>
            <a:r>
              <a:rPr lang="pt-BR" sz="1600" b="1" dirty="0"/>
              <a:t>É por isso que te falo,</a:t>
            </a:r>
          </a:p>
          <a:p>
            <a:pPr algn="ctr"/>
            <a:r>
              <a:rPr lang="pt-BR" sz="1600" b="1" dirty="0"/>
              <a:t> Eu não quero te perder,</a:t>
            </a:r>
          </a:p>
          <a:p>
            <a:pPr algn="ctr"/>
            <a:r>
              <a:rPr lang="pt-BR" sz="1600" b="1" dirty="0"/>
              <a:t> Esse lamento, eu só calo</a:t>
            </a:r>
          </a:p>
          <a:p>
            <a:pPr algn="ctr"/>
            <a:r>
              <a:rPr lang="pt-BR" sz="1600" b="1" dirty="0"/>
              <a:t> Se me ensinares a te esquecer.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847" y="376548"/>
            <a:ext cx="8171209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452" y="376548"/>
            <a:ext cx="4016539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478990" y="376548"/>
            <a:ext cx="4169035" cy="5150471"/>
          </a:xfrm>
          <a:prstGeom prst="rect">
            <a:avLst/>
          </a:prstGeom>
        </p:spPr>
      </p:pic>
    </p:spTree>
  </p:cSld>
  <p:clrMapOvr>
    <a:masterClrMapping/>
  </p:clrMapOvr>
  <p:transition spd="slow" advClick="0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2" presetClass="entr" presetSubtype="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35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75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20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eige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lblue00816018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7" y="188119"/>
            <a:ext cx="8785225" cy="6481762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187622" y="5105459"/>
            <a:ext cx="6768752" cy="1446550"/>
          </a:xfrm>
          <a:prstGeom prst="rect">
            <a:avLst/>
          </a:prstGeom>
          <a:ln w="76200" cmpd="tri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200" b="1" dirty="0"/>
              <a:t>Estou com saudades do teu cheiro,</a:t>
            </a:r>
          </a:p>
          <a:p>
            <a:pPr algn="ctr"/>
            <a:r>
              <a:rPr lang="pt-BR" sz="2200" b="1" dirty="0"/>
              <a:t> Do teu corpo, de tua boca,</a:t>
            </a:r>
          </a:p>
          <a:p>
            <a:pPr algn="ctr"/>
            <a:r>
              <a:rPr lang="pt-BR" sz="2200" b="1" dirty="0"/>
              <a:t> Vontade de beijar teu corpo inteiro,</a:t>
            </a:r>
          </a:p>
          <a:p>
            <a:pPr algn="ctr"/>
            <a:r>
              <a:rPr lang="pt-BR" sz="2200" b="1" dirty="0"/>
              <a:t> De reviver atração tão louca.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79386" y="207928"/>
            <a:ext cx="8785225" cy="48755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2" y="207928"/>
            <a:ext cx="8816849" cy="4875550"/>
          </a:xfrm>
          <a:prstGeom prst="rect">
            <a:avLst/>
          </a:prstGeom>
        </p:spPr>
      </p:pic>
    </p:spTree>
  </p:cSld>
  <p:clrMapOvr>
    <a:masterClrMapping/>
  </p:clrMapOvr>
  <p:transition spd="slow" advClick="0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50"/>
                            </p:stCondLst>
                            <p:childTnLst>
                              <p:par>
                                <p:cTn id="1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35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35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3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5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408712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907704" y="4958376"/>
            <a:ext cx="5616624" cy="1631216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2000" b="1" dirty="0"/>
              <a:t>O presente que mais desejo,</a:t>
            </a:r>
          </a:p>
          <a:p>
            <a:pPr algn="ctr"/>
            <a:r>
              <a:rPr lang="pt-BR" sz="2000" b="1" dirty="0"/>
              <a:t> Neste natal receber,</a:t>
            </a:r>
          </a:p>
          <a:p>
            <a:pPr algn="ctr"/>
            <a:r>
              <a:rPr lang="pt-BR" sz="2000" b="1" dirty="0"/>
              <a:t> Além da doçura do teu beijo,</a:t>
            </a:r>
          </a:p>
          <a:p>
            <a:pPr algn="ctr"/>
            <a:r>
              <a:rPr lang="pt-BR" sz="2000" b="1" dirty="0"/>
              <a:t> Tudo de bom que entre nos pode acontecer.</a:t>
            </a:r>
          </a:p>
          <a:p>
            <a:r>
              <a:rPr lang="pt-BR" sz="2000" b="1" dirty="0"/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332656"/>
            <a:ext cx="8373576" cy="4545952"/>
          </a:xfrm>
          <a:prstGeom prst="rect">
            <a:avLst/>
          </a:prstGeo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429000"/>
            <a:ext cx="2351408" cy="1252307"/>
          </a:xfrm>
          <a:prstGeom prst="rect">
            <a:avLst/>
          </a:prstGeom>
        </p:spPr>
      </p:pic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676" y="2276871"/>
            <a:ext cx="1610680" cy="2601737"/>
          </a:xfrm>
          <a:prstGeom prst="rect">
            <a:avLst/>
          </a:prstGeom>
        </p:spPr>
      </p:pic>
      <p:pic>
        <p:nvPicPr>
          <p:cNvPr id="7" name="Picture 4" descr="x43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3292" y="1939240"/>
            <a:ext cx="2126737" cy="3051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600"/>
                            </p:stCondLst>
                            <p:childTnLst>
                              <p:par>
                                <p:cTn id="2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95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3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5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3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7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3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150"/>
                            </p:stCondLst>
                            <p:childTnLst>
                              <p:par>
                                <p:cTn id="5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7150"/>
                            </p:stCondLst>
                            <p:childTnLst>
                              <p:par>
                                <p:cTn id="5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15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4936" cy="6336704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Imagem 94" descr="http://www.reinodosgifs.net/sensuais/4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726" y="447926"/>
            <a:ext cx="7969865" cy="4233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 useBgFill="1"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59726" y="4869160"/>
            <a:ext cx="7993707" cy="1569660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200" dirty="0"/>
              <a:t> </a:t>
            </a:r>
            <a:r>
              <a:rPr lang="pt-BR" sz="2400" b="1" dirty="0"/>
              <a:t>Mesmo que seja pela última vez,</a:t>
            </a:r>
          </a:p>
          <a:p>
            <a:pPr algn="ctr"/>
            <a:r>
              <a:rPr lang="pt-BR" sz="2400" b="1" dirty="0"/>
              <a:t> Que eu possa viver na íntegra o teu amor,</a:t>
            </a:r>
          </a:p>
          <a:p>
            <a:pPr algn="ctr"/>
            <a:r>
              <a:rPr lang="pt-BR" sz="2400" b="1" dirty="0"/>
              <a:t> Quero beijar cada centímetro de tua tez,</a:t>
            </a:r>
          </a:p>
          <a:p>
            <a:pPr algn="ctr"/>
            <a:r>
              <a:rPr lang="pt-BR" sz="2400" b="1" dirty="0"/>
              <a:t> Quero guardar de teu corpo todo calor.</a:t>
            </a:r>
          </a:p>
        </p:txBody>
      </p:sp>
    </p:spTree>
  </p:cSld>
  <p:clrMapOvr>
    <a:masterClrMapping/>
  </p:clrMapOvr>
  <p:transition spd="slow" advClick="0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375"/>
                            </p:stCondLst>
                            <p:childTnLst>
                              <p:par>
                                <p:cTn id="1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625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68952" cy="6336704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268760"/>
            <a:ext cx="8136904" cy="5328592"/>
          </a:xfrm>
          <a:prstGeom prst="rect">
            <a:avLst/>
          </a:prstGeom>
        </p:spPr>
      </p:pic>
      <p:sp useBgFill="1"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987824" y="260648"/>
            <a:ext cx="3672408" cy="954107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sz="1400" dirty="0"/>
              <a:t>E depois, só depois, posso até morrer,</a:t>
            </a:r>
          </a:p>
          <a:p>
            <a:pPr algn="ctr"/>
            <a:r>
              <a:rPr lang="pt-BR" sz="1400" dirty="0"/>
              <a:t> Porém vou morrer contente,</a:t>
            </a:r>
          </a:p>
          <a:p>
            <a:pPr algn="ctr"/>
            <a:r>
              <a:rPr lang="pt-BR" sz="1400" dirty="0"/>
              <a:t> Só de nosso caso poder reviver,</a:t>
            </a:r>
          </a:p>
          <a:p>
            <a:pPr algn="ctr"/>
            <a:r>
              <a:rPr lang="pt-BR" sz="1400" dirty="0"/>
              <a:t> Vou de alma lavada, indiferente.</a:t>
            </a:r>
          </a:p>
        </p:txBody>
      </p:sp>
    </p:spTree>
  </p:cSld>
  <p:clrMapOvr>
    <a:masterClrMapping/>
  </p:clrMapOvr>
  <p:transition spd="slow" advClick="0" advTm="2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100"/>
                            </p:stCondLst>
                            <p:childTnLst>
                              <p:par>
                                <p:cTn id="3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3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8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lblue008160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8496944" cy="6048672"/>
          </a:xfrm>
          <a:prstGeom prst="rect">
            <a:avLst/>
          </a:prstGeom>
          <a:noFill/>
          <a:ln w="76200">
            <a:pattFill prst="sphere">
              <a:fgClr>
                <a:srgbClr val="766000"/>
              </a:fgClr>
              <a:bgClr>
                <a:schemeClr val="tx2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1413"/>
          <a:stretch/>
        </p:blipFill>
        <p:spPr>
          <a:xfrm>
            <a:off x="467544" y="620688"/>
            <a:ext cx="3600400" cy="5760640"/>
          </a:xfrm>
          <a:prstGeom prst="rect">
            <a:avLst/>
          </a:prstGeom>
        </p:spPr>
      </p:pic>
      <p:sp useBgFill="1"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345521" y="908720"/>
            <a:ext cx="4320480" cy="4431983"/>
          </a:xfrm>
          <a:prstGeom prst="rect">
            <a:avLst/>
          </a:prstGeom>
          <a:ln w="38100" cmpd="dbl">
            <a:solidFill>
              <a:srgbClr val="766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pt-BR" sz="2200" dirty="0"/>
              <a:t>Texto: Flor chamada Saudades</a:t>
            </a:r>
          </a:p>
          <a:p>
            <a:r>
              <a:rPr lang="pt-BR" sz="2200" dirty="0"/>
              <a:t>Autor: José Cláudio Fernandes</a:t>
            </a:r>
          </a:p>
          <a:p>
            <a:r>
              <a:rPr lang="pt-BR" sz="2200" dirty="0"/>
              <a:t>Formatação: Dorotéia Gomes</a:t>
            </a:r>
          </a:p>
          <a:p>
            <a:r>
              <a:rPr lang="pt-BR" sz="2200" dirty="0"/>
              <a:t>Imagens: Internet</a:t>
            </a:r>
          </a:p>
          <a:p>
            <a:r>
              <a:rPr lang="pt-BR" sz="2200" dirty="0"/>
              <a:t>Divulgação: www.sergrasan.com</a:t>
            </a:r>
          </a:p>
          <a:p>
            <a:r>
              <a:rPr lang="pt-BR" sz="2200" dirty="0"/>
              <a:t> </a:t>
            </a:r>
          </a:p>
          <a:p>
            <a:r>
              <a:rPr lang="pt-BR" sz="2200" dirty="0"/>
              <a:t>Doroteia Gomes Slides</a:t>
            </a:r>
          </a:p>
          <a:p>
            <a:r>
              <a:rPr lang="pt-BR" sz="2200" dirty="0"/>
              <a:t>Jose Claudio Poesias e </a:t>
            </a:r>
            <a:r>
              <a:rPr lang="pt-BR" sz="2200" dirty="0" err="1"/>
              <a:t>Cronicas</a:t>
            </a:r>
            <a:endParaRPr lang="pt-BR" sz="2200" dirty="0"/>
          </a:p>
          <a:p>
            <a:r>
              <a:rPr lang="pt-BR" sz="2200" dirty="0"/>
              <a:t> </a:t>
            </a:r>
          </a:p>
          <a:p>
            <a:r>
              <a:rPr lang="pt-BR" sz="2200" dirty="0"/>
              <a:t>doroteiagomes06@gmail.com</a:t>
            </a:r>
          </a:p>
          <a:p>
            <a:r>
              <a:rPr lang="pt-BR" sz="2200" dirty="0"/>
              <a:t>fernandesjc56@hotmail.com</a:t>
            </a:r>
          </a:p>
          <a:p>
            <a:r>
              <a:rPr lang="pt-BR" sz="2200" dirty="0"/>
              <a:t> </a:t>
            </a:r>
          </a:p>
          <a:p>
            <a:r>
              <a:rPr lang="pt-BR" dirty="0"/>
              <a:t> </a:t>
            </a:r>
          </a:p>
        </p:txBody>
      </p:sp>
    </p:spTree>
  </p:cSld>
  <p:clrMapOvr>
    <a:masterClrMapping/>
  </p:clrMapOvr>
  <p:transition spd="slow" advClick="0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000"/>
                            </p:stCondLst>
                            <p:childTnLst>
                              <p:par>
                                <p:cTn id="5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000"/>
                            </p:stCondLst>
                            <p:childTnLst>
                              <p:par>
                                <p:cTn id="6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4000"/>
                            </p:stCondLst>
                            <p:childTnLst>
                              <p:par>
                                <p:cTn id="7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6000"/>
                            </p:stCondLst>
                            <p:childTnLst>
                              <p:par>
                                <p:cTn id="8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7000"/>
                            </p:stCondLst>
                            <p:childTnLst>
                              <p:par>
                                <p:cTn id="8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rgbClr val="CC9900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rgbClr val="CC9900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 chamada Saudades [Salvo automaticamente]</Template>
  <TotalTime>98</TotalTime>
  <Words>513</Words>
  <Application>Microsoft Office PowerPoint</Application>
  <PresentationFormat>Apresentação na tela (4:3)</PresentationFormat>
  <Paragraphs>101</Paragraphs>
  <Slides>17</Slides>
  <Notes>16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Academy Engraved LET</vt:lpstr>
      <vt:lpstr>Arial</vt:lpstr>
      <vt:lpstr>Calibri</vt:lpstr>
      <vt:lpstr>Georgia</vt:lpstr>
      <vt:lpstr>Times New Roman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FLOR CHAMADA SAUDADES</dc:title>
  <dc:subject>AMOR</dc:subject>
  <dc:creator>User;DOROTEIA GOMES</dc:creator>
  <cp:keywords>DOROTÉIA GOMES</cp:keywords>
  <dc:description>FORMATAÇÃO; DOROTEIA GOMES</dc:description>
  <cp:lastModifiedBy>User</cp:lastModifiedBy>
  <cp:revision>9</cp:revision>
  <dcterms:created xsi:type="dcterms:W3CDTF">2013-10-25T02:24:48Z</dcterms:created>
  <dcterms:modified xsi:type="dcterms:W3CDTF">2013-10-25T04:03:13Z</dcterms:modified>
  <cp:category>AMOR</cp:category>
</cp:coreProperties>
</file>