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3" r:id="rId3"/>
    <p:sldId id="265" r:id="rId4"/>
    <p:sldId id="264" r:id="rId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9" autoAdjust="0"/>
    <p:restoredTop sz="94660"/>
  </p:normalViewPr>
  <p:slideViewPr>
    <p:cSldViewPr snapToGrid="0">
      <p:cViewPr varScale="1">
        <p:scale>
          <a:sx n="74" d="100"/>
          <a:sy n="74" d="100"/>
        </p:scale>
        <p:origin x="84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1905-1386-4EB4-88BB-6FC57C822A07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82A4-9A10-4FE8-A9CC-A10B4C1E44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0469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1905-1386-4EB4-88BB-6FC57C822A07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82A4-9A10-4FE8-A9CC-A10B4C1E44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2964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1905-1386-4EB4-88BB-6FC57C822A07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82A4-9A10-4FE8-A9CC-A10B4C1E44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6639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1905-1386-4EB4-88BB-6FC57C822A07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82A4-9A10-4FE8-A9CC-A10B4C1E44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4720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1905-1386-4EB4-88BB-6FC57C822A07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82A4-9A10-4FE8-A9CC-A10B4C1E44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1069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1905-1386-4EB4-88BB-6FC57C822A07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82A4-9A10-4FE8-A9CC-A10B4C1E44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7199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1905-1386-4EB4-88BB-6FC57C822A07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82A4-9A10-4FE8-A9CC-A10B4C1E44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9019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1905-1386-4EB4-88BB-6FC57C822A07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82A4-9A10-4FE8-A9CC-A10B4C1E44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4252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1905-1386-4EB4-88BB-6FC57C822A07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82A4-9A10-4FE8-A9CC-A10B4C1E44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6068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1905-1386-4EB4-88BB-6FC57C822A07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82A4-9A10-4FE8-A9CC-A10B4C1E44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1514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61905-1386-4EB4-88BB-6FC57C822A07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82A4-9A10-4FE8-A9CC-A10B4C1E44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2979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61905-1386-4EB4-88BB-6FC57C822A07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5382A4-9A10-4FE8-A9CC-A10B4C1E44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530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9" name="Picture 2" descr="https://4.bp.blogspot.com/-PshqSIhYSU8/VCXnicb7iuI/AAAAAAAAcHU/1Ja3kp3ismI/s1600/moldura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368" y="0"/>
            <a:ext cx="70159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luxograma: Dados 11"/>
          <p:cNvSpPr/>
          <p:nvPr/>
        </p:nvSpPr>
        <p:spPr>
          <a:xfrm>
            <a:off x="3423673" y="3267252"/>
            <a:ext cx="3131674" cy="3055621"/>
          </a:xfrm>
          <a:prstGeom prst="flowChartInputOutp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Plain">
              <a:avLst/>
            </a:prstTxWarp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  <a:latin typeface="´GARAMOND"/>
              </a:rPr>
              <a:t>É fácil trocar as palavras</a:t>
            </a:r>
            <a:endParaRPr lang="pt-BR" sz="3200" b="1" dirty="0">
              <a:solidFill>
                <a:srgbClr val="FFFF00"/>
              </a:solidFill>
              <a:latin typeface="´GARAMOND"/>
            </a:endParaRPr>
          </a:p>
        </p:txBody>
      </p:sp>
      <p:pic>
        <p:nvPicPr>
          <p:cNvPr id="13" name="Picture 10" descr="GIF FADA - PicMix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880"/>
            <a:ext cx="1895302" cy="6675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4" descr="Top 30 Lindas Garotas GIFs | Find the best GIF on Gfycat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376" y="539635"/>
            <a:ext cx="2892828" cy="5778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CaixaDeTexto 15"/>
          <p:cNvSpPr txBox="1"/>
          <p:nvPr/>
        </p:nvSpPr>
        <p:spPr>
          <a:xfrm>
            <a:off x="6400799" y="3507972"/>
            <a:ext cx="2367527" cy="2604332"/>
          </a:xfrm>
          <a:prstGeom prst="rect">
            <a:avLst/>
          </a:prstGeom>
          <a:noFill/>
        </p:spPr>
        <p:txBody>
          <a:bodyPr wrap="square" rtlCol="0">
            <a:prstTxWarp prst="textCurveUp">
              <a:avLst/>
            </a:prstTxWarp>
            <a:sp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endParaRPr lang="pt-BR" b="1" dirty="0" smtClean="0">
              <a:ln w="12700" cmpd="sng">
                <a:solidFill>
                  <a:srgbClr val="FFC000"/>
                </a:solidFill>
                <a:prstDash val="solid"/>
              </a:ln>
              <a:solidFill>
                <a:srgbClr val="FFFF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r>
              <a:rPr lang="pt-BR" b="1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DOROTÉIA</a:t>
            </a:r>
          </a:p>
          <a:p>
            <a:r>
              <a:rPr lang="pt-BR" b="1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GOMES </a:t>
            </a:r>
          </a:p>
          <a:p>
            <a:r>
              <a:rPr lang="pt-BR" b="1" dirty="0" smtClean="0">
                <a:ln w="12700" cmpd="sng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slides</a:t>
            </a:r>
            <a:endParaRPr lang="pt-BR" b="1" dirty="0">
              <a:ln w="12700" cmpd="sng">
                <a:solidFill>
                  <a:srgbClr val="FFC000"/>
                </a:solidFill>
                <a:prstDash val="solid"/>
              </a:ln>
              <a:solidFill>
                <a:srgbClr val="FFFF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32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00"/>
    </mc:Choice>
    <mc:Fallback xmlns="">
      <p:transition spd="slow" advTm="3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s://1.bp.blogspot.com/-J9IRvAWoq48/VCXwyRvkB2I/AAAAAAAAcIw/P5S0H0BRfCg/s1600/Lindas%2BMuheres-Png%2Be%2BGifs-22134567-%2B(16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1675" y="0"/>
            <a:ext cx="66693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6184669" y="216131"/>
            <a:ext cx="5802284" cy="2200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É fácil trocar as palavras, </a:t>
            </a:r>
            <a:r>
              <a:rPr lang="pt-BR" sz="3200" b="1" dirty="0" smtClean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difícil </a:t>
            </a:r>
            <a:r>
              <a:rPr lang="pt-BR" sz="3200" b="1" dirty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é interpretar os silêncios! É fácil caminhar lado a lado, </a:t>
            </a:r>
            <a:r>
              <a:rPr lang="pt-BR" sz="3200" b="1" dirty="0" smtClean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difícil </a:t>
            </a:r>
            <a:r>
              <a:rPr lang="pt-BR" sz="3200" b="1" dirty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é saber como se encontrar! </a:t>
            </a:r>
          </a:p>
        </p:txBody>
      </p:sp>
      <p:sp>
        <p:nvSpPr>
          <p:cNvPr id="5" name="Retângulo 4"/>
          <p:cNvSpPr/>
          <p:nvPr/>
        </p:nvSpPr>
        <p:spPr>
          <a:xfrm>
            <a:off x="5918662" y="3408757"/>
            <a:ext cx="6010102" cy="322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É fácil beijar o rosto, </a:t>
            </a:r>
            <a:r>
              <a:rPr lang="pt-BR" sz="3200" b="1" dirty="0" smtClean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difícil </a:t>
            </a:r>
            <a:r>
              <a:rPr lang="pt-BR" sz="3200" b="1" dirty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é chegar ao coração! É fácil apertar as mãos, </a:t>
            </a:r>
            <a:r>
              <a:rPr lang="pt-BR" sz="3200" b="1" dirty="0" smtClean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difícil </a:t>
            </a:r>
            <a:r>
              <a:rPr lang="pt-BR" sz="3200" b="1" dirty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é reter o calor!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É fácil sentir o amor, </a:t>
            </a:r>
            <a:r>
              <a:rPr lang="pt-BR" sz="3200" b="1" dirty="0" smtClean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difícil </a:t>
            </a:r>
            <a:r>
              <a:rPr lang="pt-BR" sz="3200" b="1" dirty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é conter sua torrente!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BR" b="1" dirty="0">
              <a:solidFill>
                <a:srgbClr val="FFFF00"/>
              </a:solidFill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13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00"/>
    </mc:Choice>
    <mc:Fallback xmlns="">
      <p:transition spd="slow" advTm="3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NG frame | Molduras vintage, Quadro de flores, Cenários de fotograf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17" y="169718"/>
            <a:ext cx="8196349" cy="620129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230284" y="1379913"/>
            <a:ext cx="5702531" cy="3780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Como é por dentro outra pessoa? Quem é que o saberá sonhar? A alma de outrem é outro </a:t>
            </a:r>
            <a:r>
              <a:rPr lang="pt-BR" sz="3200" b="1" dirty="0" smtClean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universo, </a:t>
            </a:r>
            <a:r>
              <a:rPr lang="pt-BR" sz="3200" b="1" dirty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pt-BR" sz="3200" b="1" dirty="0" smtClean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 </a:t>
            </a:r>
            <a:r>
              <a:rPr lang="pt-BR" sz="3200" b="1" dirty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não há comunicação possível, </a:t>
            </a:r>
            <a:r>
              <a:rPr lang="pt-BR" sz="3200" b="1" dirty="0" smtClean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 </a:t>
            </a:r>
            <a:r>
              <a:rPr lang="pt-BR" sz="3200" b="1" dirty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não há verdadeiro entendimento. 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7714212" y="412124"/>
            <a:ext cx="448887" cy="458759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pt-BR" sz="2000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W</a:t>
            </a:r>
          </a:p>
          <a:p>
            <a:r>
              <a:rPr lang="pt-BR" sz="2000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WW</a:t>
            </a:r>
          </a:p>
          <a:p>
            <a:endParaRPr lang="pt-BR" sz="2000" b="1" dirty="0"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r>
              <a:rPr lang="pt-BR" sz="2000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SERGRASAN</a:t>
            </a:r>
          </a:p>
          <a:p>
            <a:endParaRPr lang="pt-BR" sz="2000" b="1" dirty="0"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r>
              <a:rPr lang="pt-BR" sz="2000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COM</a:t>
            </a:r>
            <a:endParaRPr lang="pt-BR" sz="2000" b="1" dirty="0">
              <a:solidFill>
                <a:srgbClr val="FF0000"/>
              </a:solidFill>
              <a:latin typeface="Garamond" panose="02020404030301010803" pitchFamily="18" charset="0"/>
            </a:endParaRPr>
          </a:p>
        </p:txBody>
      </p:sp>
      <p:pic>
        <p:nvPicPr>
          <p:cNvPr id="6" name="Picture 2" descr="https://2.bp.blogspot.com/-67nnKVHw38s/VCXxd8RVLgI/AAAAAAAAcK0/j1mtCvQDn_k/s1600/Lindas%2BMuheres-Png%2Be%2BGifs-22134567-%2B(3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3366" y="149628"/>
            <a:ext cx="3714750" cy="6708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177016" y="169718"/>
            <a:ext cx="8196349" cy="6428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D</a:t>
            </a:r>
          </a:p>
          <a:p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O</a:t>
            </a:r>
          </a:p>
          <a:p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R</a:t>
            </a:r>
          </a:p>
          <a:p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O</a:t>
            </a:r>
          </a:p>
          <a:p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T</a:t>
            </a:r>
          </a:p>
          <a:p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É</a:t>
            </a:r>
          </a:p>
          <a:p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I</a:t>
            </a:r>
          </a:p>
          <a:p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A</a:t>
            </a:r>
          </a:p>
          <a:p>
            <a:endParaRPr lang="pt-BR" b="1" dirty="0"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G</a:t>
            </a:r>
          </a:p>
          <a:p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O</a:t>
            </a:r>
          </a:p>
          <a:p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M</a:t>
            </a:r>
          </a:p>
          <a:p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E</a:t>
            </a:r>
          </a:p>
          <a:p>
            <a:r>
              <a:rPr lang="pt-BR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S</a:t>
            </a:r>
          </a:p>
          <a:p>
            <a:endParaRPr lang="pt-BR" b="1" dirty="0"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r>
              <a:rPr lang="pt-BR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S</a:t>
            </a:r>
          </a:p>
          <a:p>
            <a:r>
              <a:rPr lang="pt-BR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L</a:t>
            </a:r>
          </a:p>
          <a:p>
            <a:r>
              <a:rPr lang="pt-BR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I</a:t>
            </a:r>
          </a:p>
          <a:p>
            <a:r>
              <a:rPr lang="pt-BR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D</a:t>
            </a:r>
          </a:p>
          <a:p>
            <a:r>
              <a:rPr lang="pt-BR" b="1" dirty="0" smtClean="0">
                <a:solidFill>
                  <a:srgbClr val="FF0000"/>
                </a:solidFill>
                <a:latin typeface="Garamond" panose="02020404030301010803" pitchFamily="18" charset="0"/>
              </a:rPr>
              <a:t>E</a:t>
            </a:r>
          </a:p>
          <a:p>
            <a:r>
              <a:rPr lang="pt-BR" b="1" dirty="0">
                <a:solidFill>
                  <a:srgbClr val="FF0000"/>
                </a:solidFill>
                <a:latin typeface="Garamond" panose="02020404030301010803" pitchFamily="18" charset="0"/>
              </a:rPr>
              <a:t>S</a:t>
            </a:r>
            <a:endParaRPr lang="pt-BR" b="1" dirty="0" smtClean="0"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endParaRPr lang="pt-BR" b="1" dirty="0">
              <a:solidFill>
                <a:srgbClr val="FF0000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0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/>
    </mc:Choice>
    <mc:Fallback xmlns="">
      <p:transition spd="slow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 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165" y="615141"/>
            <a:ext cx="8425784" cy="5968539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486401" y="1332854"/>
            <a:ext cx="4897464" cy="5133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Nada sabemos da alma Senão da nossa; </a:t>
            </a:r>
            <a:r>
              <a:rPr lang="pt-BR" sz="3600" b="1" dirty="0" smtClean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 </a:t>
            </a:r>
            <a:r>
              <a:rPr lang="pt-BR" sz="3600" b="1" dirty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dos outros são olhares, </a:t>
            </a:r>
            <a:r>
              <a:rPr lang="pt-BR" sz="3600" b="1" dirty="0" smtClean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são </a:t>
            </a:r>
            <a:r>
              <a:rPr lang="pt-BR" sz="3600" b="1" dirty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gestos, são palavras, Com a suposição </a:t>
            </a:r>
            <a:r>
              <a:rPr lang="pt-BR" sz="3600" b="1" dirty="0" smtClean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3600" b="1" dirty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qualquer semelhança no fundo." </a:t>
            </a:r>
            <a:endParaRPr lang="pt-BR" sz="3600" b="1" dirty="0" smtClean="0">
              <a:solidFill>
                <a:srgbClr val="FFFF00"/>
              </a:solidFill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Fernando </a:t>
            </a:r>
            <a:r>
              <a:rPr lang="pt-BR" sz="3600" b="1" dirty="0">
                <a:solidFill>
                  <a:srgbClr val="FFFF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Pessoa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123113" y="30366"/>
            <a:ext cx="8068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FF00"/>
                </a:solidFill>
                <a:latin typeface="Garamond" panose="02020404030301010803" pitchFamily="18" charset="0"/>
              </a:rPr>
              <a:t>DOROTÉIA GOMES SLIDES</a:t>
            </a:r>
            <a:endParaRPr lang="pt-BR" sz="3200" b="1" dirty="0">
              <a:solidFill>
                <a:srgbClr val="FFFF00"/>
              </a:solidFill>
              <a:latin typeface="Garamond" panose="02020404030301010803" pitchFamily="18" charset="0"/>
            </a:endParaRPr>
          </a:p>
        </p:txBody>
      </p:sp>
      <p:pic>
        <p:nvPicPr>
          <p:cNvPr id="6" name="Picture 6" descr="https://2.bp.blogspot.com/-wV8i-hicRw0/VCXyKgndbfI/AAAAAAAAcMs/4rFJPXe1XwA/s1600/Lindas%2BMuheres-Png%2Be%2BGifs-22134567-%2B(6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1462"/>
            <a:ext cx="4802202" cy="7069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6400800" y="6233375"/>
            <a:ext cx="3374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00B050"/>
                </a:solidFill>
              </a:rPr>
              <a:t>WWW. SERGRASAN.COM</a:t>
            </a:r>
            <a:endParaRPr lang="pt-BR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65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00"/>
    </mc:Choice>
    <mc:Fallback xmlns="">
      <p:transition spd="slow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166</Words>
  <Application>Microsoft Office PowerPoint</Application>
  <PresentationFormat>Widescreen</PresentationFormat>
  <Paragraphs>40</Paragraphs>
  <Slides>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</vt:i4>
      </vt:variant>
    </vt:vector>
  </HeadingPairs>
  <TitlesOfParts>
    <vt:vector size="12" baseType="lpstr">
      <vt:lpstr>´GARAMOND</vt:lpstr>
      <vt:lpstr>Arial</vt:lpstr>
      <vt:lpstr>Calibri</vt:lpstr>
      <vt:lpstr>Calibri Light</vt:lpstr>
      <vt:lpstr>Garamond</vt:lpstr>
      <vt:lpstr>Mongolian Baiti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14</cp:revision>
  <dcterms:created xsi:type="dcterms:W3CDTF">2020-12-10T03:08:08Z</dcterms:created>
  <dcterms:modified xsi:type="dcterms:W3CDTF">2020-12-23T23:05:33Z</dcterms:modified>
</cp:coreProperties>
</file>