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0" r:id="rId3"/>
    <p:sldId id="258" r:id="rId4"/>
    <p:sldId id="259" r:id="rId5"/>
    <p:sldId id="262" r:id="rId6"/>
    <p:sldId id="263" r:id="rId7"/>
    <p:sldId id="264" r:id="rId8"/>
    <p:sldId id="265" r:id="rId9"/>
    <p:sldId id="266" r:id="rId10"/>
    <p:sldId id="267" r:id="rId11"/>
    <p:sldId id="269" r:id="rId12"/>
    <p:sldId id="268" r:id="rId1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mM0XWNj4l3A/FVYyzkPOQ==" hashData="Ad4NBzsjsZNENamYAkPIpVihfOLzN0vDrIwF4yw7/HUpr6qmAmPB0Tcnn6/aVudqEJcPQTXzpkAbbjByRZ10S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BFF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0" autoAdjust="0"/>
    <p:restoredTop sz="96168" autoAdjust="0"/>
  </p:normalViewPr>
  <p:slideViewPr>
    <p:cSldViewPr>
      <p:cViewPr varScale="1">
        <p:scale>
          <a:sx n="106" d="100"/>
          <a:sy n="106" d="100"/>
        </p:scale>
        <p:origin x="168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C2F4EA-05CE-4C97-BA88-61FBBB7A1237}" type="datetimeFigureOut">
              <a:rPr lang="pt-BR" smtClean="0"/>
              <a:t>01/06/2014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C1185-4BE0-40EA-B32C-317C9184C7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9375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C1185-4BE0-40EA-B32C-317C9184C75B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27461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C1185-4BE0-40EA-B32C-317C9184C75B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5338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C1185-4BE0-40EA-B32C-317C9184C75B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1902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138293-7C64-4C29-B40C-B162919A58A7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125312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335D06-2E3D-41A5-BFF9-7A83B340F2D3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268465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1661CD-F7B7-47F0-8036-15BF29103F18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089139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DF24F0-2290-4016-B6DF-38A81622498F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257871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E9537C-3958-4750-B03C-A2631CDC51D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010900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CDA24D-E44E-4BE2-A83A-368732F41788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81367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9E380-99A9-46F5-A85F-FCBB3259C9A4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93905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DF00D7-E319-4EC1-A2EA-DB2208CFCE2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74379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60F9DC-D643-4DCD-8559-FBAD822BBC42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06488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9080F3-0641-4615-B657-A07F416719B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287117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F7863D-6871-4346-A362-1C017B0CAE3F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618340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625">
              <a:srgbClr val="FF0000"/>
            </a:gs>
            <a:gs pos="65250">
              <a:srgbClr val="E8BABB"/>
            </a:gs>
            <a:gs pos="100000">
              <a:srgbClr val="F08383"/>
            </a:gs>
            <a:gs pos="79000">
              <a:srgbClr val="FF0000">
                <a:alpha val="91000"/>
                <a:lumMod val="92000"/>
                <a:lumOff val="8000"/>
              </a:srgbClr>
            </a:gs>
            <a:gs pos="0">
              <a:srgbClr val="FFFBFF"/>
            </a:gs>
            <a:gs pos="74000">
              <a:schemeClr val="accent1">
                <a:lumMod val="45000"/>
                <a:lumOff val="55000"/>
              </a:schemeClr>
            </a:gs>
            <a:gs pos="100000">
              <a:srgbClr val="FFFF00"/>
            </a:gs>
            <a:gs pos="91500">
              <a:srgbClr val="E6F4F5"/>
            </a:gs>
            <a:gs pos="95750">
              <a:srgbClr val="E9F5F6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 alt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 alt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37B6327-CF6F-4C37-9FB6-326131906B29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3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ensagensvirtuais.xpg.com.br/" TargetMode="External"/><Relationship Id="rId5" Type="http://schemas.openxmlformats.org/officeDocument/2006/relationships/image" Target="../media/image11.jp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ensagensvirtuais.xpg.com.br/" TargetMode="External"/><Relationship Id="rId5" Type="http://schemas.openxmlformats.org/officeDocument/2006/relationships/image" Target="../media/image20.JP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hyperlink" Target="mailto:doroteiagomes06@gmail.com" TargetMode="External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doroteiagomesrecantodasletras.com.br/" TargetMode="External"/><Relationship Id="rId5" Type="http://schemas.openxmlformats.org/officeDocument/2006/relationships/hyperlink" Target="http://www.sergrasan.com/doroteiagomesslides" TargetMode="External"/><Relationship Id="rId4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50678" y="-2434"/>
            <a:ext cx="9218367" cy="6860434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592" y="-2434"/>
            <a:ext cx="9180512" cy="57839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43608" y="9087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b="1" dirty="0"/>
          </a:p>
        </p:txBody>
      </p:sp>
      <p:sp>
        <p:nvSpPr>
          <p:cNvPr id="4" name="CaixaDeTexto 3"/>
          <p:cNvSpPr txBox="1"/>
          <p:nvPr/>
        </p:nvSpPr>
        <p:spPr>
          <a:xfrm>
            <a:off x="467544" y="14847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899592" y="1412776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323528" y="1124744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323528" y="1124744"/>
            <a:ext cx="35283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UM DIA PERCEBEMOS...</a:t>
            </a:r>
            <a:endParaRPr lang="pt-BR" sz="3200" b="1" dirty="0">
              <a:ln w="66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79512" y="2489994"/>
            <a:ext cx="40324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rgbClr val="FF0000"/>
                </a:solidFill>
              </a:rPr>
              <a:t>FORMATAÇÃO:</a:t>
            </a:r>
          </a:p>
          <a:p>
            <a:pPr algn="ctr"/>
            <a:r>
              <a:rPr lang="pt-BR" b="1" dirty="0" smtClean="0">
                <a:solidFill>
                  <a:srgbClr val="FF0000"/>
                </a:solidFill>
              </a:rPr>
              <a:t>DOROTÉIA GOMES</a:t>
            </a:r>
            <a:endParaRPr lang="pt-BR" b="1" dirty="0">
              <a:solidFill>
                <a:srgbClr val="FF0000"/>
              </a:solidFill>
            </a:endParaRPr>
          </a:p>
          <a:p>
            <a:endParaRPr lang="pt-BR" dirty="0" smtClean="0">
              <a:solidFill>
                <a:srgbClr val="FF0000"/>
              </a:solidFill>
            </a:endParaRPr>
          </a:p>
          <a:p>
            <a:endParaRPr lang="pt-BR" dirty="0">
              <a:solidFill>
                <a:srgbClr val="FF0000"/>
              </a:solidFill>
            </a:endParaRPr>
          </a:p>
          <a:p>
            <a:endParaRPr lang="pt-BR" dirty="0" smtClean="0">
              <a:solidFill>
                <a:srgbClr val="FF0000"/>
              </a:solidFill>
            </a:endParaRPr>
          </a:p>
          <a:p>
            <a:endParaRPr lang="pt-BR" dirty="0">
              <a:solidFill>
                <a:srgbClr val="FF0000"/>
              </a:solidFill>
            </a:endParaRPr>
          </a:p>
          <a:p>
            <a:endParaRPr lang="pt-BR" dirty="0" smtClean="0">
              <a:solidFill>
                <a:srgbClr val="FF0000"/>
              </a:solidFill>
            </a:endParaRPr>
          </a:p>
          <a:p>
            <a:endParaRPr lang="pt-BR" dirty="0">
              <a:solidFill>
                <a:srgbClr val="FF0000"/>
              </a:solidFill>
            </a:endParaRPr>
          </a:p>
          <a:p>
            <a:endParaRPr lang="pt-BR" dirty="0" smtClean="0">
              <a:solidFill>
                <a:srgbClr val="FF0000"/>
              </a:solidFill>
            </a:endParaRPr>
          </a:p>
          <a:p>
            <a:endParaRPr lang="pt-BR" dirty="0">
              <a:solidFill>
                <a:srgbClr val="FF0000"/>
              </a:solidFill>
            </a:endParaRPr>
          </a:p>
          <a:p>
            <a:endParaRPr lang="pt-BR" dirty="0" smtClean="0">
              <a:solidFill>
                <a:srgbClr val="FF0000"/>
              </a:solidFill>
            </a:endParaRPr>
          </a:p>
          <a:p>
            <a:endParaRPr lang="pt-B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4000">
        <p14:prism isContent="1" isInverted="1"/>
        <p:sndAc>
          <p:stSnd loop="1">
            <p:snd r:embed="rId2" name="Richard Clayderman - How Deep Is Your Love.wav"/>
          </p:stSnd>
        </p:sndAc>
      </p:transition>
    </mc:Choice>
    <mc:Fallback xmlns="">
      <p:transition spd="slow" advClick="0" advTm="24000">
        <p:fade/>
        <p:sndAc>
          <p:stSnd loop="1">
            <p:snd r:embed="rId7" name="Richard Clayderman - How Deep Is Your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750"/>
                            </p:stCondLst>
                            <p:childTnLst>
                              <p:par>
                                <p:cTn id="1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150"/>
                            </p:stCondLst>
                            <p:childTnLst>
                              <p:par>
                                <p:cTn id="18" presetID="36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9" dur="1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0" dur="1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1" dur="1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2" dur="1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9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900"/>
                            </p:stCondLst>
                            <p:childTnLst>
                              <p:par>
                                <p:cTn id="3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79512" y="836712"/>
            <a:ext cx="3312368" cy="376006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Um dia percebemos que somos muito importante para alguém, mas não damos valor a isso... </a:t>
            </a:r>
            <a:br>
              <a:rPr lang="pt-BR" sz="2800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800" b="1" dirty="0">
              <a:ln w="1016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44000" cy="578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452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19000">
        <p14:conveyor dir="l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306" b="95694" l="14141" r="93750">
                        <a14:backgroundMark x1="84141" y1="5694" x2="80781" y2="10000"/>
                        <a14:backgroundMark x1="80000" y1="20417" x2="75156" y2="22917"/>
                        <a14:backgroundMark x1="75547" y1="23194" x2="72578" y2="35556"/>
                        <a14:backgroundMark x1="72578" y1="35694" x2="71797" y2="40833"/>
                        <a14:backgroundMark x1="71953" y1="43056" x2="68438" y2="46944"/>
                        <a14:backgroundMark x1="69609" y1="46250" x2="64844" y2="49167"/>
                        <a14:backgroundMark x1="65078" y1="49583" x2="59219" y2="50694"/>
                        <a14:backgroundMark x1="59062" y1="50694" x2="57031" y2="53611"/>
                        <a14:backgroundMark x1="56875" y1="53889" x2="58594" y2="65000"/>
                        <a14:backgroundMark x1="58672" y1="66528" x2="60234" y2="74167"/>
                        <a14:backgroundMark x1="60391" y1="77639" x2="57031" y2="92361"/>
                        <a14:backgroundMark x1="57813" y1="91250" x2="61172" y2="76667"/>
                        <a14:backgroundMark x1="58047" y1="93611" x2="63672" y2="92639"/>
                        <a14:backgroundMark x1="65703" y1="91667" x2="64531" y2="75139"/>
                        <a14:backgroundMark x1="64844" y1="71667" x2="65078" y2="73750"/>
                        <a14:backgroundMark x1="65078" y1="73750" x2="66094" y2="76250"/>
                        <a14:backgroundMark x1="66094" y1="76250" x2="65703" y2="74861"/>
                        <a14:backgroundMark x1="65547" y1="75278" x2="65469" y2="734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3528" y="3861048"/>
            <a:ext cx="2448272" cy="2841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Um dia percebemos como aquele amigo faz falta, mas ai já é tarde demais... </a:t>
            </a:r>
            <a:br>
              <a:rPr lang="pt-BR" sz="2400" b="1" dirty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b="1" dirty="0">
              <a:ln w="95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32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93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6000">
        <p14:prism isContent="1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75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499991" cy="6957392"/>
          </a:xfrm>
          <a:prstGeom prst="rect">
            <a:avLst/>
          </a:prstGeom>
        </p:spPr>
      </p:pic>
      <p:pic>
        <p:nvPicPr>
          <p:cNvPr id="4" name="Picture 2" descr="http://i42.tinypic.com/2s76kcz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9990" y="3645024"/>
            <a:ext cx="464401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6005" y="7007"/>
            <a:ext cx="4499989" cy="697996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1" y="-29577"/>
            <a:ext cx="4667242" cy="3674601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5364088" y="220434"/>
            <a:ext cx="3240360" cy="351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Enfim... </a:t>
            </a:r>
            <a:b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Um dia descobrimos que apesar de viver quase um século esse tempo todo não é suficiente para realizarmos todos os nossos </a:t>
            </a:r>
            <a:r>
              <a:rPr lang="pt-BR" b="1" u="sng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sonhos</a:t>
            </a:r>
            <a: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, para beijarmos todas as bocas que nos atraem, para dizer o que tem de ser dito... </a:t>
            </a:r>
            <a:b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8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5" y="4188"/>
            <a:ext cx="9222268" cy="182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44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7000">
        <p:split orient="vert"/>
      </p:transition>
    </mc:Choice>
    <mc:Fallback xmlns="">
      <p:transition spd="slow" advClick="0" advTm="1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114" y="9691"/>
            <a:ext cx="9252520" cy="686046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114" y="-19888"/>
            <a:ext cx="9252520" cy="6877887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114" y="51423"/>
            <a:ext cx="9391465" cy="684830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50" y="0"/>
            <a:ext cx="9352632" cy="578396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251520" y="3645024"/>
            <a:ext cx="3240360" cy="3253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O jeito é: ou nos conformamos com a falta de algumas coisas na nossa vida ou lutamos para realizar todas as nossas loucuras...</a:t>
            </a:r>
            <a:b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379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fade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6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9164" y="0"/>
            <a:ext cx="9343164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9164" y="118253"/>
            <a:ext cx="9511062" cy="691201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9164" y="-75512"/>
            <a:ext cx="9360110" cy="697514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9164" y="-59675"/>
            <a:ext cx="9511062" cy="709644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9164" y="68950"/>
            <a:ext cx="9343164" cy="699453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9164" y="-113105"/>
            <a:ext cx="9397515" cy="578396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251520" y="764704"/>
            <a:ext cx="1872208" cy="26278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Quem </a:t>
            </a:r>
            <a: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não compreende um olhar tampouco compreenderá uma longa explicação.</a:t>
            </a:r>
            <a:b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8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70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>
        <p:push dir="u"/>
      </p:transition>
    </mc:Choice>
    <mc:Fallback xmlns="">
      <p:transition spd="slow" advClick="0" advTm="15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Espaço Reservado para Conteúdo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000"/>
          <a:stretch/>
        </p:blipFill>
        <p:spPr>
          <a:xfrm>
            <a:off x="0" y="0"/>
            <a:ext cx="4602334" cy="6858000"/>
          </a:xfrm>
          <a:prstGeom prst="rect">
            <a:avLst/>
          </a:prstGeom>
        </p:spPr>
      </p:pic>
      <p:pic>
        <p:nvPicPr>
          <p:cNvPr id="4" name="Espaço Reservado para Conteúdo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-50000" b="50005"/>
          <a:stretch/>
        </p:blipFill>
        <p:spPr bwMode="auto">
          <a:xfrm>
            <a:off x="4619501" y="-18948"/>
            <a:ext cx="9157167" cy="343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0274" r="-50000" b="-50274"/>
          <a:stretch/>
        </p:blipFill>
        <p:spPr bwMode="auto">
          <a:xfrm>
            <a:off x="4602334" y="3419609"/>
            <a:ext cx="9144000" cy="6876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/>
          <p:cNvSpPr/>
          <p:nvPr/>
        </p:nvSpPr>
        <p:spPr>
          <a:xfrm>
            <a:off x="179512" y="1484784"/>
            <a:ext cx="1656184" cy="4681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Um dia descobrimos que beijar uma </a:t>
            </a:r>
            <a:r>
              <a:rPr lang="pt-BR" b="1" u="sng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pessoa</a:t>
            </a:r>
            <a: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 para esquecer outra, é bobagem. </a:t>
            </a:r>
            <a:b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Você não só não esquece a outra pessoa como pensa muito mais nela... </a:t>
            </a:r>
            <a:b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8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2339752" y="0"/>
            <a:ext cx="6696744" cy="14424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Um dia nós percebemos que as mulheres têm instinto "caçador" e fazem qualquer homem sofrer ... </a:t>
            </a:r>
            <a:br>
              <a:rPr lang="pt-BR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Um dia descobrimos que se apaixonar é inevitável... </a:t>
            </a:r>
            <a:br>
              <a:rPr lang="pt-BR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800" b="1" spc="50" dirty="0">
              <a:ln w="9525" cmpd="sng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56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Click="0" advTm="19000">
        <p:randomBar dir="vert"/>
      </p:transition>
    </mc:Choice>
    <mc:Fallback xmlns="">
      <p:transition spd="slow" advClick="0" advTm="19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3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9144000" cy="687878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7878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" y="7984"/>
            <a:ext cx="9144000" cy="687079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33580"/>
            <a:ext cx="9144000" cy="57839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764705"/>
            <a:ext cx="2592288" cy="2858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Um dia percebemos que as melhores provas de amor são as mais simples... </a:t>
            </a:r>
            <a:b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5411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Click="0" advTm="16000">
        <p:split orient="vert"/>
      </p:transition>
    </mc:Choice>
    <mc:Fallback xmlns="">
      <p:transition spd="slow" advClick="0" advTm="1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90"/>
            <a:ext cx="9144000" cy="695739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53142"/>
            <a:ext cx="4572000" cy="695739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72000" y="0"/>
            <a:ext cx="4572000" cy="695739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3142"/>
            <a:ext cx="9164505" cy="57839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076056" y="701203"/>
            <a:ext cx="3456384" cy="3817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Um dia percebemos que o comum não nos atrai...</a:t>
            </a:r>
            <a:b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Um dia saberemos que ser classificado como "bonzinho" não é bom... </a:t>
            </a:r>
            <a: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8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798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750" advClick="0" advTm="15000">
        <p14:reveal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4846"/>
            <a:ext cx="9144000" cy="578396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1520" y="4005064"/>
            <a:ext cx="27363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</a:rPr>
              <a:t>Um dia perceberemos que a pessoa que nunca te liga é a que mais pensa em você... </a:t>
            </a:r>
            <a:b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</a:rPr>
            </a:br>
            <a:endParaRPr lang="pt-BR" sz="2400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074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15000">
        <p15:prstTrans prst="fallOve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9" y="0"/>
            <a:ext cx="9144000" cy="687998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829" y="-8261"/>
            <a:ext cx="4590237" cy="68799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0066" y="13811"/>
            <a:ext cx="4572000" cy="687998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29" y="0"/>
            <a:ext cx="9144000" cy="578396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6660231" y="1484784"/>
            <a:ext cx="2536341" cy="371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Um dia saberemos a importância da frase: "Tu te tornas eternamente responsável por aquilo que cativas</a:t>
            </a:r>
            <a: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..."</a:t>
            </a:r>
            <a:endParaRPr lang="pt-BR" sz="28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4951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6000">
        <p14:switch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7424"/>
            <a:ext cx="9144000" cy="724542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9" y="-409996"/>
            <a:ext cx="2267744" cy="724542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32" y="-387423"/>
            <a:ext cx="2232248" cy="725670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21" y="-387424"/>
            <a:ext cx="2232248" cy="726799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903" y="-387423"/>
            <a:ext cx="2413429" cy="725670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8" y="-409997"/>
            <a:ext cx="9144000" cy="578396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2555776" y="1412776"/>
            <a:ext cx="4536504" cy="312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68398"/>
            <a:ext cx="3898180" cy="6734748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4860032" y="1700808"/>
            <a:ext cx="1997968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pt-B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5508105" y="2204864"/>
            <a:ext cx="3240360" cy="3671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atin typeface="Modern No. 20" panose="0207070407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TEXTO: UM DIA PERCEBEMOS...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atin typeface="Modern No. 20" panose="0207070407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AUTOR: MARIO QUINTANA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atin typeface="Modern No. 20" panose="0207070407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DOROTÉIA GOMES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u="sng" dirty="0" smtClean="0">
                <a:solidFill>
                  <a:srgbClr val="0563C1"/>
                </a:solidFill>
                <a:latin typeface="Modern No. 20" panose="02070704070505020303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www.sergrasan.com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u="sng" dirty="0" smtClean="0">
                <a:solidFill>
                  <a:srgbClr val="0563C1"/>
                </a:solidFill>
                <a:latin typeface="Modern No. 20" panose="02070704070505020303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/</a:t>
            </a:r>
            <a:r>
              <a:rPr lang="pt-BR" b="1" u="sng" dirty="0">
                <a:solidFill>
                  <a:srgbClr val="0563C1"/>
                </a:solidFill>
                <a:latin typeface="Modern No. 20" panose="02070704070505020303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doroteiagomesslides</a:t>
            </a:r>
            <a:endParaRPr lang="pt-BR" b="1" dirty="0">
              <a:latin typeface="Modern No. 20" panose="020707040705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u="sng" dirty="0">
                <a:solidFill>
                  <a:srgbClr val="0563C1"/>
                </a:solidFill>
                <a:latin typeface="Modern No. 20" panose="02070704070505020303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www.doroteiagomesrecantodasletras.com.br</a:t>
            </a:r>
            <a:endParaRPr lang="pt-BR" b="1" dirty="0">
              <a:latin typeface="Modern No. 20" panose="020707040705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u="sng" dirty="0">
                <a:solidFill>
                  <a:srgbClr val="0563C1"/>
                </a:solidFill>
                <a:latin typeface="Modern No. 20" panose="02070704070505020303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doroteiagomes06@gmail.com</a:t>
            </a:r>
            <a:endParaRPr lang="pt-BR" b="1" dirty="0">
              <a:latin typeface="Modern No. 20" panose="020707040705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55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52000">
        <p14:conveyor dir="l"/>
      </p:transition>
    </mc:Choice>
    <mc:Fallback xmlns="">
      <p:transition spd="slow" advClick="0" advTm="5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UM DIA PERCEBEMOS...</Template>
  <TotalTime>6</TotalTime>
  <Words>186</Words>
  <Application>Microsoft Office PowerPoint</Application>
  <PresentationFormat>Apresentação na tela (4:3)</PresentationFormat>
  <Paragraphs>33</Paragraphs>
  <Slides>12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Modern No. 20</vt:lpstr>
      <vt:lpstr>Times New Roman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2014-06-01T14:34:27Z</dcterms:created>
  <dcterms:modified xsi:type="dcterms:W3CDTF">2014-06-01T14:41:19Z</dcterms:modified>
  <cp:category>REFLEXÃO</cp:category>
</cp:coreProperties>
</file>