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7" r:id="rId4"/>
    <p:sldId id="262" r:id="rId5"/>
    <p:sldId id="265" r:id="rId6"/>
    <p:sldId id="263" r:id="rId7"/>
    <p:sldId id="266" r:id="rId8"/>
    <p:sldId id="268" r:id="rId9"/>
    <p:sldId id="269" r:id="rId10"/>
  </p:sldIdLst>
  <p:sldSz cx="9144000" cy="6858000" type="screen4x3"/>
  <p:notesSz cx="6858000" cy="9144000"/>
  <p:defaultTextStyle>
    <a:defPPr>
      <a:defRPr lang="de-C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H12ubQjxeGg2wOKfIBUxrg==" hashData="jIFlLPSLpz00mWdfjfqA+/9/eMey+bzNimapqpU75+v7cb+yiCwvNePDBa1LTrYJHQU/ou8zitZL+Yk9V4W50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66FF"/>
    <a:srgbClr val="F0F5C5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C152DD-F1E3-469D-870D-8907A59FD24D}" type="slidenum">
              <a:rPr lang="de-CH"/>
              <a:pPr/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769865132"/>
      </p:ext>
    </p:extLst>
  </p:cSld>
  <p:clrMapOvr>
    <a:masterClrMapping/>
  </p:clrMapOvr>
  <p:transition spd="slow" advTm="10000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F3FD4D-9C89-44D2-BC04-F7A94F7DC3FB}" type="slidenum">
              <a:rPr lang="de-CH"/>
              <a:pPr/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818592427"/>
      </p:ext>
    </p:extLst>
  </p:cSld>
  <p:clrMapOvr>
    <a:masterClrMapping/>
  </p:clrMapOvr>
  <p:transition spd="slow" advTm="10000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E7B748-0814-46A9-A740-56EFA45DF13B}" type="slidenum">
              <a:rPr lang="de-CH"/>
              <a:pPr/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706175706"/>
      </p:ext>
    </p:extLst>
  </p:cSld>
  <p:clrMapOvr>
    <a:masterClrMapping/>
  </p:clrMapOvr>
  <p:transition spd="slow" advTm="10000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2C9364-8D48-4C88-8531-F6349B0D614B}" type="slidenum">
              <a:rPr lang="de-CH"/>
              <a:pPr/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431617843"/>
      </p:ext>
    </p:extLst>
  </p:cSld>
  <p:clrMapOvr>
    <a:masterClrMapping/>
  </p:clrMapOvr>
  <p:transition spd="slow" advTm="10000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D0C2F2-4983-43A5-BF18-F7DA23D5A7F7}" type="slidenum">
              <a:rPr lang="de-CH"/>
              <a:pPr/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514454540"/>
      </p:ext>
    </p:extLst>
  </p:cSld>
  <p:clrMapOvr>
    <a:masterClrMapping/>
  </p:clrMapOvr>
  <p:transition spd="slow" advTm="10000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C7D17A-220F-484A-8E01-189A1F5C813B}" type="slidenum">
              <a:rPr lang="de-CH"/>
              <a:pPr/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923418195"/>
      </p:ext>
    </p:extLst>
  </p:cSld>
  <p:clrMapOvr>
    <a:masterClrMapping/>
  </p:clrMapOvr>
  <p:transition spd="slow" advTm="10000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3B4955-D1F5-4591-80D9-643D94ED3550}" type="slidenum">
              <a:rPr lang="de-CH"/>
              <a:pPr/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094540092"/>
      </p:ext>
    </p:extLst>
  </p:cSld>
  <p:clrMapOvr>
    <a:masterClrMapping/>
  </p:clrMapOvr>
  <p:transition spd="slow" advTm="10000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3CB108-7FC8-4374-9452-9B3056D5E60B}" type="slidenum">
              <a:rPr lang="de-CH"/>
              <a:pPr/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805274392"/>
      </p:ext>
    </p:extLst>
  </p:cSld>
  <p:clrMapOvr>
    <a:masterClrMapping/>
  </p:clrMapOvr>
  <p:transition spd="slow" advTm="10000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59605D-B34B-4223-ADA0-AF77C2B15DB8}" type="slidenum">
              <a:rPr lang="de-CH"/>
              <a:pPr/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509806907"/>
      </p:ext>
    </p:extLst>
  </p:cSld>
  <p:clrMapOvr>
    <a:masterClrMapping/>
  </p:clrMapOvr>
  <p:transition spd="slow" advTm="10000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761397-897B-4CF3-B113-44807A703686}" type="slidenum">
              <a:rPr lang="de-CH"/>
              <a:pPr/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826369688"/>
      </p:ext>
    </p:extLst>
  </p:cSld>
  <p:clrMapOvr>
    <a:masterClrMapping/>
  </p:clrMapOvr>
  <p:transition spd="slow" advTm="10000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2D8B7B-8717-42AC-B018-2BACDAC30394}" type="slidenum">
              <a:rPr lang="de-CH"/>
              <a:pPr/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428875858"/>
      </p:ext>
    </p:extLst>
  </p:cSld>
  <p:clrMapOvr>
    <a:masterClrMapping/>
  </p:clrMapOvr>
  <p:transition spd="slow" advTm="10000"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Titelmasterformat durch Klicken bearbeiten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Textmasterformate durch Klicken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4CDDC25-4F05-4479-B16D-65682069EF61}" type="slidenum">
              <a:rPr lang="de-CH"/>
              <a:pPr/>
              <a:t>‹nº›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G"/><Relationship Id="rId2" Type="http://schemas.openxmlformats.org/officeDocument/2006/relationships/audio" Target="file:///C:\Musica\Especial&#237;ssimas\Pianos%20e%20Suaves\Color_Of_The_Wind%20$$$.mid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2.JPG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audio" Target="../media/audio1.wav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gif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lor_Of_The_Wind $$$.mid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838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6" name="Rectangle 16"/>
          <p:cNvSpPr>
            <a:spLocks noChangeArrowheads="1"/>
          </p:cNvSpPr>
          <p:nvPr/>
        </p:nvSpPr>
        <p:spPr bwMode="auto">
          <a:xfrm>
            <a:off x="925513" y="1663700"/>
            <a:ext cx="7294562" cy="352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  <p:sp>
        <p:nvSpPr>
          <p:cNvPr id="4112" name="Rectangle 94"/>
          <p:cNvSpPr>
            <a:spLocks noChangeArrowheads="1"/>
          </p:cNvSpPr>
          <p:nvPr/>
        </p:nvSpPr>
        <p:spPr bwMode="auto">
          <a:xfrm>
            <a:off x="1435100" y="3419475"/>
            <a:ext cx="146050" cy="1588"/>
          </a:xfrm>
          <a:prstGeom prst="rect">
            <a:avLst/>
          </a:prstGeom>
          <a:solidFill>
            <a:srgbClr val="C7B88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  <p:sp>
        <p:nvSpPr>
          <p:cNvPr id="4113" name="Rectangle 172"/>
          <p:cNvSpPr>
            <a:spLocks noChangeArrowheads="1"/>
          </p:cNvSpPr>
          <p:nvPr/>
        </p:nvSpPr>
        <p:spPr bwMode="auto">
          <a:xfrm>
            <a:off x="2136775" y="3419475"/>
            <a:ext cx="125413" cy="1588"/>
          </a:xfrm>
          <a:prstGeom prst="rect">
            <a:avLst/>
          </a:prstGeom>
          <a:solidFill>
            <a:srgbClr val="C7B88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  <p:sp>
        <p:nvSpPr>
          <p:cNvPr id="4114" name="Rectangle 173"/>
          <p:cNvSpPr>
            <a:spLocks noChangeArrowheads="1"/>
          </p:cNvSpPr>
          <p:nvPr/>
        </p:nvSpPr>
        <p:spPr bwMode="auto">
          <a:xfrm>
            <a:off x="2808288" y="3419475"/>
            <a:ext cx="122237" cy="1588"/>
          </a:xfrm>
          <a:prstGeom prst="rect">
            <a:avLst/>
          </a:prstGeom>
          <a:solidFill>
            <a:srgbClr val="C7B88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  <p:sp>
        <p:nvSpPr>
          <p:cNvPr id="4115" name="Rectangle 214"/>
          <p:cNvSpPr>
            <a:spLocks noChangeArrowheads="1"/>
          </p:cNvSpPr>
          <p:nvPr/>
        </p:nvSpPr>
        <p:spPr bwMode="auto">
          <a:xfrm>
            <a:off x="3044825" y="3419475"/>
            <a:ext cx="614363" cy="1588"/>
          </a:xfrm>
          <a:prstGeom prst="rect">
            <a:avLst/>
          </a:prstGeom>
          <a:solidFill>
            <a:srgbClr val="C7B88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  <p:sp>
        <p:nvSpPr>
          <p:cNvPr id="4116" name="Rectangle 440"/>
          <p:cNvSpPr>
            <a:spLocks noChangeArrowheads="1"/>
          </p:cNvSpPr>
          <p:nvPr/>
        </p:nvSpPr>
        <p:spPr bwMode="auto">
          <a:xfrm>
            <a:off x="4768850" y="3419475"/>
            <a:ext cx="185738" cy="1588"/>
          </a:xfrm>
          <a:prstGeom prst="rect">
            <a:avLst/>
          </a:prstGeom>
          <a:solidFill>
            <a:srgbClr val="C7B88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  <p:sp>
        <p:nvSpPr>
          <p:cNvPr id="4117" name="Rectangle 441"/>
          <p:cNvSpPr>
            <a:spLocks noChangeArrowheads="1"/>
          </p:cNvSpPr>
          <p:nvPr/>
        </p:nvSpPr>
        <p:spPr bwMode="auto">
          <a:xfrm>
            <a:off x="5813425" y="3419475"/>
            <a:ext cx="187325" cy="1588"/>
          </a:xfrm>
          <a:prstGeom prst="rect">
            <a:avLst/>
          </a:prstGeom>
          <a:solidFill>
            <a:srgbClr val="C7B88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  <p:sp>
        <p:nvSpPr>
          <p:cNvPr id="4118" name="Rectangle 552"/>
          <p:cNvSpPr>
            <a:spLocks noChangeArrowheads="1"/>
          </p:cNvSpPr>
          <p:nvPr/>
        </p:nvSpPr>
        <p:spPr bwMode="auto">
          <a:xfrm>
            <a:off x="7035800" y="3419475"/>
            <a:ext cx="123825" cy="1588"/>
          </a:xfrm>
          <a:prstGeom prst="rect">
            <a:avLst/>
          </a:prstGeom>
          <a:solidFill>
            <a:srgbClr val="C7B88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9540" y="0"/>
            <a:ext cx="9183539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6104" y="-9525"/>
            <a:ext cx="9151767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39543" y="-22027"/>
            <a:ext cx="9294447" cy="6806345"/>
          </a:xfrm>
          <a:prstGeom prst="rect">
            <a:avLst/>
          </a:prstGeom>
        </p:spPr>
      </p:pic>
      <p:pic>
        <p:nvPicPr>
          <p:cNvPr id="14" name="Imagem 13" descr="1 ABELHA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444" y="4864100"/>
            <a:ext cx="80962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m 14" descr="1 ABELHA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925512"/>
            <a:ext cx="80962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Espaço Reservado para Conteúdo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838" y="2847975"/>
            <a:ext cx="2857500" cy="1143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7504" y="7939"/>
            <a:ext cx="878497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POESIA COM CHEIRO DE FLOR, ALEGRIA E AMOR</a:t>
            </a:r>
          </a:p>
        </p:txBody>
      </p:sp>
      <p:sp>
        <p:nvSpPr>
          <p:cNvPr id="7" name="Retângulo 6"/>
          <p:cNvSpPr/>
          <p:nvPr/>
        </p:nvSpPr>
        <p:spPr>
          <a:xfrm>
            <a:off x="2483768" y="461963"/>
            <a:ext cx="55446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C000"/>
                </a:solidFill>
              </a:rPr>
              <a:t>Apresentação: Dorotéia Gomes</a:t>
            </a:r>
          </a:p>
        </p:txBody>
      </p:sp>
      <p:sp>
        <p:nvSpPr>
          <p:cNvPr id="8" name="Retângulo 7"/>
          <p:cNvSpPr/>
          <p:nvPr/>
        </p:nvSpPr>
        <p:spPr>
          <a:xfrm>
            <a:off x="1331639" y="6261098"/>
            <a:ext cx="7560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Autoria: Dirce </a:t>
            </a:r>
            <a:r>
              <a:rPr lang="pt-BR" sz="2800" b="1" dirty="0">
                <a:ln w="10160">
                  <a:solidFill>
                    <a:srgbClr val="FF0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Mesquita Lara</a:t>
            </a:r>
          </a:p>
        </p:txBody>
      </p:sp>
    </p:spTree>
    <p:custDataLst>
      <p:tags r:id="rId1"/>
    </p:custDataLst>
  </p:cSld>
  <p:clrMapOvr>
    <a:masterClrMapping/>
  </p:clrMapOvr>
  <p:transition spd="slow" advTm="24000">
    <p:zoom dir="in"/>
    <p:sndAc>
      <p:stSnd>
        <p:snd r:embed="rId4" name="Nachtigall_Serenade2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60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10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65000" numSld="5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0274"/>
            <a:ext cx="9144000" cy="6858000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836712"/>
            <a:ext cx="2857500" cy="1143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07504" y="26064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Fico a observar as borboletas coloridas, esvoaçando na bela Natureza!</a:t>
            </a:r>
          </a:p>
          <a:p>
            <a:pPr algn="ctr"/>
            <a:r>
              <a:rPr lang="pt-BR" sz="2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Vejo cristão pedir sinais ao Criador, para fortalecer a fé no seu coração!</a:t>
            </a:r>
          </a:p>
        </p:txBody>
      </p:sp>
    </p:spTree>
    <p:extLst>
      <p:ext uri="{BB962C8B-B14F-4D97-AF65-F5344CB8AC3E}">
        <p14:creationId xmlns:p14="http://schemas.microsoft.com/office/powerpoint/2010/main" val="2357760180"/>
      </p:ext>
    </p:extLst>
  </p:cSld>
  <p:clrMapOvr>
    <a:masterClrMapping/>
  </p:clrMapOvr>
  <p:transition spd="slow" advTm="2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78" y="0"/>
            <a:ext cx="9168574" cy="6858000"/>
          </a:xfrm>
          <a:prstGeom prst="rect">
            <a:avLst/>
          </a:prstGeom>
        </p:spPr>
      </p:pic>
      <p:pic>
        <p:nvPicPr>
          <p:cNvPr id="4" name="Imagem 3" descr="5611400_stYFK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9525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67544" y="5589240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Apaixonada que sou pelo Universo, só percebo sinais de grande beleza!</a:t>
            </a:r>
          </a:p>
          <a:p>
            <a:pPr algn="ctr"/>
            <a: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cristão afastado de Deus não se encanta com o deslumbrar da Criação! </a:t>
            </a:r>
          </a:p>
        </p:txBody>
      </p:sp>
    </p:spTree>
    <p:extLst>
      <p:ext uri="{BB962C8B-B14F-4D97-AF65-F5344CB8AC3E}">
        <p14:creationId xmlns:p14="http://schemas.microsoft.com/office/powerpoint/2010/main" val="4136582871"/>
      </p:ext>
    </p:extLst>
  </p:cSld>
  <p:clrMapOvr>
    <a:masterClrMapping/>
  </p:clrMapOvr>
  <p:transition spd="slow" advTm="15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5252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23614"/>
            <a:ext cx="925252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3648" y="-35046"/>
            <a:ext cx="4646772" cy="691526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27996" y="-35045"/>
            <a:ext cx="4616004" cy="6915269"/>
          </a:xfrm>
          <a:prstGeom prst="rect">
            <a:avLst/>
          </a:prstGeom>
        </p:spPr>
      </p:pic>
      <p:sp>
        <p:nvSpPr>
          <p:cNvPr id="6" name="AutoShape 2" descr="data:image/jpeg;base64,/9j/4AAQSkZJRgABAQAAAQABAAD/2wCEAAkGBwgHBgkIBwgKCgkLDRYPDQwMDRsUFRAWIB0iIiAdHx8kKDQsJCYxJx8fLT0tMTU3Ojo6Iys/RD84QzQ5OjcBCgoKDQwNGg8PGjclHyU3Nzc3Nzc3Nzc3Nzc3Nzc3Nzc3Nzc3Nzc3Nzc3Nzc3Nzc3Nzc3Nzc3Nzc3Nzc3Nzc3N//AABEIAFoAawMBIgACEQEDEQH/xAAcAAEAAgMAAwAAAAAAAAAAAAAABgcEBQgBAgP/xAA5EAABBAECBAMFBQYHAAAAAAABAAIDBAUGERIhMUEHE1EiQmFxgRQjkaGxUmKywdHhCBUWJDIzRP/EABgBAQEBAQEAAAAAAAAAAAAAAAACAQME/8QAHREBAAMAAwADAAAAAAAAAAAAAAECEQMhMRITQf/aAAwDAQACEQMRAD8AvFERAREQfC7HNNUnjrS+TM+NzY5dt+BxB2dt32Kw8Hkhkan3nCy5AfKtwg/9UoHMfLuD3BB7rZqNapjsYwO1FjI+OxVZ/vIR/wCmuObgP328y36jugkqLDxORqZbHwX8fM2atOwPjeO4WYgIiICIiAiIgLHvRzy1Jo6k/kTvYRHLwB3A7sdu6yEQc7S+J2udP5WxRyUsE8sEha6O1V4C5oPIjh2IBHMdVNNP+NmHuOZDnKsuNkOw80HzIt/mOYHzC3HiloSPVlSK4y6ylapMeRJI3eN0fUh23MdOq5wka1r3tbKyVocRxs32dt3G6qI1ytaay7AxmTo5WsLONuQ2oXdHxPDh+SypGtexzXDcOGxXHmNvWcXabYx9uapLv/zhkLSf6/VWLhvF3O0wxt18V6IDq9gDj9Rt+imemxyRLxg9RXvDHVGQwc4knxEdkkw7c2sPNr2b/AjcdyFe+LyFXKUIbtCds1eZvEx7T1CpHVeo9Oa3pMlla7GZWAexPIziY9v7DiOYHcHsVo9I6pyeiL7THJDcx854p68Moc1wHvNPuu/X8xmsi+S6URQ694j6cq6dZmWXGzeaz7qrGQZnP/Y4eoI779FWF/WmpLr/ALbLmpaJk2cyrVDeCJvYHcbk/E9Vk2iG35a09dAboq70Br1+VsRYnOcDMhI3evM0bNsjbfp2dtz9Dz2VhgqlVtFo2HlERFCIiAo9NobSk8z5ptP458j3FznGu3ck9SpCiDQS6XwVOnN9jwlFrmsc5jWVmE8W3LYHYfiVzVmpMj/msoyVCOlNz+7dUZXcRudiWN/VdaLnjxY0pkRqu3PisFa+x+SZ32mPfKJPee47n2di7bhHYfhseovGx0g/nt4i3ha5/wC70C+kPBsD7wPyWvh3d7DDsSOvoFtacLX1Ggc5Hv4Wk9FztXNedlzUXbstxMjkYGe1w9eXqvjOZ7IaY43cJHs8LeoW0OOyFVsTKhMsbwA8cPf0ClejcG+7koKMjQQHNfLt7rR1H16fVcPszM7kjii9mm054bary0bLkfl41ocySOW09zXkjm1zWtB2+uyt7E29WYtkcOfpVslGAGm1jX+2Pi6Nwb9eE/RSwdBsi9c216K0ivg07gFeURYsREQEREBepHX09F7KK691pS0fjPNnImvTAirVB5vPqfRo7n+aCovG21jJdVx1cdVjjsVYtrkzGgeY4hpa07deEfxKIYp0jRGJHewx/G3l09Ssa1PZyN6W3ac6a3akL3kDm9zj6fkB8FauE8JLlqhBLkLbKjpAC6Ju73NHz9fgots9PLO2npHq2ePCWQN259T1/BW14dYKWhjjfutLbdsA8JGxYzsCPU9V6aW8OsRgZhYeX3LTTux8o2DPkB/NTPZRThrWdduOnx9eURF2dBERAREQEREGo1Vnamm8Jayl0jhhZuxm+xkf7rR8SVyvmsvdz+ZnyeUlMtiZ3QdGjs0egH9+qtz/ABB5t7K+OwUcezZ3GzLIW9m8gAe3M7n5fFUsxrgwy7bNadt/iqrHTjyW/FneCWnm5XPz5Sy0PgoAcAI5Okd0/AAn6hX72VfeCFB1TREc728JtzPlHLtvwj9FYSlfHGVEREWIiICIiAiIgIiIIj4k6a/1Bp23HSpQS5NzGshleAHNHECRxdQFUus9LMr5bTWicSzzLZZ51uZoPtveQC8+gAa75BdEKJ0Yoz4m5SUxsMjcXWDXlvMAvl32P0C2JTMQkWLpQ47H1qVZobDXibGwAdgNllIixQiIgIiICIiD/9k="/>
          <p:cNvSpPr>
            <a:spLocks noChangeAspect="1" noChangeArrowheads="1"/>
          </p:cNvSpPr>
          <p:nvPr/>
        </p:nvSpPr>
        <p:spPr bwMode="auto">
          <a:xfrm>
            <a:off x="63500" y="-136525"/>
            <a:ext cx="1019175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7" name="Imagem 6" descr="5611400_stYFK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720" y="1124744"/>
            <a:ext cx="9525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 descr="5611400_stYFK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37405" y="1772816"/>
            <a:ext cx="9525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tângulo 8"/>
          <p:cNvSpPr/>
          <p:nvPr/>
        </p:nvSpPr>
        <p:spPr>
          <a:xfrm>
            <a:off x="179512" y="116632"/>
            <a:ext cx="87129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Não canso de cuidar das flores do jardim, regando com devida singeleza!</a:t>
            </a:r>
          </a:p>
          <a:p>
            <a:pPr algn="ctr"/>
            <a:r>
              <a:rPr lang="pt-BR" sz="2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 outro lado do jardim, admiro e ouço o gorjeio suave dos passarinhos!</a:t>
            </a:r>
          </a:p>
        </p:txBody>
      </p:sp>
    </p:spTree>
    <p:extLst>
      <p:ext uri="{BB962C8B-B14F-4D97-AF65-F5344CB8AC3E}">
        <p14:creationId xmlns:p14="http://schemas.microsoft.com/office/powerpoint/2010/main" val="2002449761"/>
      </p:ext>
    </p:extLst>
  </p:cSld>
  <p:clrMapOvr>
    <a:masterClrMapping/>
  </p:clrMapOvr>
  <p:transition spd="slow"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1734"/>
            <a:ext cx="9144000" cy="6879734"/>
          </a:xfrm>
          <a:prstGeom prst="rect">
            <a:avLst/>
          </a:prstGeom>
        </p:spPr>
      </p:pic>
      <p:pic>
        <p:nvPicPr>
          <p:cNvPr id="4" name="Imagem 3" descr="5611400_stYFK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3768" y="3645024"/>
            <a:ext cx="9525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23528" y="332656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Um cãozinho faminto que passa, sacio com o que sobrou da minha mesa.</a:t>
            </a:r>
          </a:p>
          <a:p>
            <a:pPr algn="ctr"/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Necessito que minha alma assim seja, pois da vida recebo ternos carinhos.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9553" y="1892072"/>
            <a:ext cx="1381125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163342"/>
      </p:ext>
    </p:extLst>
  </p:cSld>
  <p:clrMapOvr>
    <a:masterClrMapping/>
  </p:clrMapOvr>
  <p:transition spd="slow"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178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96" y="-13752"/>
            <a:ext cx="4625712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644008" y="0"/>
            <a:ext cx="4499992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683568" y="260648"/>
            <a:ext cx="61744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É bem verdade a frase que diz:   ‘-Você recebe em dobro pelo que faz’!</a:t>
            </a:r>
          </a:p>
          <a:p>
            <a:pPr algn="ctr"/>
            <a:r>
              <a:rPr lang="pt-BR" sz="2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Muito jovem ouvi isto com atenção.   Até hoje este é meu jeito de viver.</a:t>
            </a:r>
          </a:p>
        </p:txBody>
      </p:sp>
    </p:spTree>
    <p:extLst>
      <p:ext uri="{BB962C8B-B14F-4D97-AF65-F5344CB8AC3E}">
        <p14:creationId xmlns:p14="http://schemas.microsoft.com/office/powerpoint/2010/main" val="2552086670"/>
      </p:ext>
    </p:extLst>
  </p:cSld>
  <p:clrMapOvr>
    <a:masterClrMapping/>
  </p:clrMapOvr>
  <p:transition spd="slow" advTm="1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5984"/>
            <a:ext cx="9144000" cy="694028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412" y="-176547"/>
            <a:ext cx="4634830" cy="710140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84546" y="-192540"/>
            <a:ext cx="4578866" cy="7117402"/>
          </a:xfrm>
          <a:prstGeom prst="rect">
            <a:avLst/>
          </a:prstGeom>
        </p:spPr>
      </p:pic>
      <p:pic>
        <p:nvPicPr>
          <p:cNvPr id="6" name="Imagem 5" descr="5611400_stYFK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45875" y="2852936"/>
            <a:ext cx="9525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 descr="5611400_stYFK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52829" y="2966111"/>
            <a:ext cx="9525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7"/>
          <p:cNvSpPr/>
          <p:nvPr/>
        </p:nvSpPr>
        <p:spPr>
          <a:xfrm>
            <a:off x="1043608" y="116632"/>
            <a:ext cx="71287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Há maior alegria em ‘dar’ que receber. É o ritmo acelerado da nossa paz!</a:t>
            </a:r>
          </a:p>
          <a:p>
            <a:pPr algn="ctr"/>
            <a:r>
              <a:rPr lang="pt-BR" sz="2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Servindo bem dentro da realidade, Ele nos abençoa com um grande saber.</a:t>
            </a:r>
          </a:p>
        </p:txBody>
      </p:sp>
    </p:spTree>
    <p:extLst>
      <p:ext uri="{BB962C8B-B14F-4D97-AF65-F5344CB8AC3E}">
        <p14:creationId xmlns:p14="http://schemas.microsoft.com/office/powerpoint/2010/main" val="3262489149"/>
      </p:ext>
    </p:extLst>
  </p:cSld>
  <p:clrMapOvr>
    <a:masterClrMapping/>
  </p:clrMapOvr>
  <p:transition spd="slow"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4032"/>
            <a:ext cx="9187478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387" y="-51048"/>
            <a:ext cx="2879193" cy="690904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3808" y="-51048"/>
            <a:ext cx="3384376" cy="689203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9350" y="-51048"/>
            <a:ext cx="2971800" cy="6909048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611560" y="260648"/>
            <a:ext cx="62464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Meu Senhor e Meu Deus!  Dá-me sabedoria para anunciar-Te pela vida</a:t>
            </a:r>
          </a:p>
          <a:p>
            <a:pPr algn="ctr"/>
            <a:r>
              <a:rPr lang="pt-BR" sz="2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que sopras em mim nos sonhos noturnos, em noites bem dormidas</a:t>
            </a:r>
            <a:r>
              <a:rPr lang="pt-BR" sz="20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!</a:t>
            </a:r>
            <a:endParaRPr lang="pt-BR" sz="20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3861429"/>
      </p:ext>
    </p:extLst>
  </p:cSld>
  <p:clrMapOvr>
    <a:masterClrMapping/>
  </p:clrMapOvr>
  <p:transition spd="slow" advTm="1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4" y="0"/>
            <a:ext cx="9157732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83568" y="1556792"/>
            <a:ext cx="784887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Texto: POESIA COM CHEIRO DE FLOR, ALEGRIA E AMOR</a:t>
            </a:r>
          </a:p>
          <a:p>
            <a:r>
              <a:rPr lang="pt-BR" sz="2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Autoria: Dirce Mesquita Lara</a:t>
            </a:r>
          </a:p>
          <a:p>
            <a:r>
              <a:rPr lang="pt-BR" sz="2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Formatação: Dorotéia Gomes</a:t>
            </a:r>
          </a:p>
          <a:p>
            <a:r>
              <a:rPr lang="pt-BR" sz="2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Imagens: Internet</a:t>
            </a:r>
          </a:p>
          <a:p>
            <a:r>
              <a:rPr lang="pt-BR" sz="2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Música</a:t>
            </a:r>
            <a:r>
              <a:rPr lang="pt-BR" sz="20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: </a:t>
            </a:r>
            <a:r>
              <a:rPr lang="pt-BR" sz="2000" b="1" dirty="0" err="1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Nachtigall</a:t>
            </a:r>
            <a:r>
              <a:rPr lang="pt-BR" sz="20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Serenade20</a:t>
            </a:r>
            <a:endParaRPr lang="pt-BR" sz="20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0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Divulgação</a:t>
            </a:r>
            <a:r>
              <a:rPr lang="pt-BR" sz="20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: </a:t>
            </a:r>
            <a:r>
              <a:rPr lang="pt-BR" sz="20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hlinkClick r:id="rId4"/>
              </a:rPr>
              <a:t>www.sergrasan.com</a:t>
            </a:r>
            <a:endParaRPr lang="pt-BR" sz="2000" b="1" dirty="0" smtClean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0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Doroteia Gomes Slides</a:t>
            </a:r>
          </a:p>
          <a:p>
            <a:r>
              <a:rPr lang="pt-BR" sz="2000" b="1" dirty="0" err="1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Grao</a:t>
            </a:r>
            <a:r>
              <a:rPr lang="pt-BR" sz="20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de Areia Poemas e </a:t>
            </a:r>
            <a:r>
              <a:rPr lang="pt-BR" sz="2000" b="1" dirty="0" err="1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Cronicas</a:t>
            </a:r>
            <a:endParaRPr lang="pt-BR" sz="2000" b="1" dirty="0" smtClean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0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doroteiagomes06@gmail.com</a:t>
            </a:r>
          </a:p>
          <a:p>
            <a:r>
              <a:rPr lang="pt-BR" sz="20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dirceanjoslara@gmail.com</a:t>
            </a:r>
            <a:endParaRPr lang="pt-BR" sz="20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5348296"/>
      </p:ext>
    </p:extLst>
  </p:cSld>
  <p:clrMapOvr>
    <a:masterClrMapping/>
  </p:clrMapOvr>
  <p:transition spd="slow" advTm="29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4.1|7.2|8"/>
</p:tagLst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POESIA COM CHEIRO DE FLOR, ALEGRIA E AMOR</Template>
  <TotalTime>2</TotalTime>
  <Words>263</Words>
  <Application>Microsoft Office PowerPoint</Application>
  <PresentationFormat>Apresentação na tela (4:3)</PresentationFormat>
  <Paragraphs>27</Paragraphs>
  <Slides>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1" baseType="lpstr">
      <vt:lpstr>Arial</vt:lpstr>
      <vt:lpstr>Standarddesign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2013-10-07T16:02:23Z</dcterms:created>
  <dcterms:modified xsi:type="dcterms:W3CDTF">2013-10-07T16:04:28Z</dcterms:modified>
  <cp:category>REFLEXÃO</cp:category>
</cp:coreProperties>
</file>