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6" r:id="rId8"/>
    <p:sldId id="264" r:id="rId9"/>
    <p:sldId id="262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7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26BC3-2D06-4357-8248-4E4B715D5485}" type="datetimeFigureOut">
              <a:rPr lang="pt-BR" smtClean="0"/>
              <a:t>21/05/2017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F05F3-4FDA-475D-81D5-525649C7C17E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00A4936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577064" cy="7173416"/>
          </a:xfrm>
          <a:prstGeom prst="rect">
            <a:avLst/>
          </a:prstGeom>
          <a:noFill/>
          <a:extLst/>
        </p:spPr>
      </p:pic>
      <p:pic>
        <p:nvPicPr>
          <p:cNvPr id="5" name="Picture 2" descr="00A4936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2664296" cy="7173416"/>
          </a:xfrm>
          <a:prstGeom prst="rect">
            <a:avLst/>
          </a:prstGeom>
          <a:noFill/>
          <a:extLst/>
        </p:spPr>
      </p:pic>
      <p:pic>
        <p:nvPicPr>
          <p:cNvPr id="6" name="Picture 2" descr="00A4936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2304256" cy="7173416"/>
          </a:xfrm>
          <a:prstGeom prst="rect">
            <a:avLst/>
          </a:prstGeom>
          <a:noFill/>
          <a:extLst/>
        </p:spPr>
      </p:pic>
      <p:pic>
        <p:nvPicPr>
          <p:cNvPr id="7" name="Picture 2" descr="00A4936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2376264" cy="7173416"/>
          </a:xfrm>
          <a:prstGeom prst="rect">
            <a:avLst/>
          </a:prstGeom>
          <a:noFill/>
          <a:extLst/>
        </p:spPr>
      </p:pic>
      <p:pic>
        <p:nvPicPr>
          <p:cNvPr id="8" name="Picture 2" descr="00A4936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0"/>
            <a:ext cx="2232248" cy="7173416"/>
          </a:xfrm>
          <a:prstGeom prst="rect">
            <a:avLst/>
          </a:prstGeom>
          <a:noFill/>
          <a:extLst/>
        </p:spPr>
      </p:pic>
      <p:sp>
        <p:nvSpPr>
          <p:cNvPr id="9" name="Retângulo 8"/>
          <p:cNvSpPr/>
          <p:nvPr/>
        </p:nvSpPr>
        <p:spPr>
          <a:xfrm>
            <a:off x="539552" y="1916832"/>
            <a:ext cx="8064896" cy="3456383"/>
          </a:xfrm>
          <a:prstGeom prst="rect">
            <a:avLst/>
          </a:prstGeom>
        </p:spPr>
        <p:txBody>
          <a:bodyPr>
            <a:prstTxWarp prst="textChevron">
              <a:avLst/>
            </a:prstTxWarp>
            <a:spAutoFit/>
            <a:scene3d>
              <a:camera prst="perspectiveAbove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pt-BR" b="1" spc="50" dirty="0" smtClean="0">
                <a:ln w="11430">
                  <a:solidFill>
                    <a:srgbClr val="C00000"/>
                  </a:solidFill>
                </a:ln>
                <a:solidFill>
                  <a:srgbClr val="FF5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Eu Desejo</a:t>
            </a:r>
            <a:endParaRPr lang="pt-BR" b="1" spc="50" dirty="0">
              <a:ln w="11430">
                <a:solidFill>
                  <a:srgbClr val="C00000"/>
                </a:solidFill>
              </a:ln>
              <a:solidFill>
                <a:srgbClr val="FF5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  <p:sndAc>
          <p:stSnd loop="1">
            <p:snd r:embed="rId2" name="sound001.wav"/>
          </p:stSnd>
        </p:sndAc>
      </p:transition>
    </mc:Choice>
    <mc:Fallback>
      <p:transition spd="slow" advTm="14000">
        <p:fade/>
        <p:sndAc>
          <p:stSnd loop="1">
            <p:snd r:embed="rId2" name="s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00A493C9"/>
          <p:cNvPicPr/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/>
        </p:spPr>
      </p:pic>
      <p:pic>
        <p:nvPicPr>
          <p:cNvPr id="5" name="Picture 2" descr="00A493C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/>
        </p:spPr>
      </p:pic>
      <p:sp>
        <p:nvSpPr>
          <p:cNvPr id="8" name="Retângulo 7"/>
          <p:cNvSpPr/>
          <p:nvPr/>
        </p:nvSpPr>
        <p:spPr>
          <a:xfrm>
            <a:off x="179512" y="123924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Eu desejo...</a:t>
            </a:r>
          </a:p>
          <a:p>
            <a:pPr algn="ctr"/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Que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a felicidade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não dependa do tempo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,</a:t>
            </a:r>
            <a:b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</a:b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ucida Bright" panose="020406020505050203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-180528" y="1015236"/>
            <a:ext cx="93245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nem da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paisagem, nem 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da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sorte, nem do dinheiro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.</a:t>
            </a:r>
            <a:b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</a:b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ucida Bright" panose="020406020505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00A493E1"/>
          <p:cNvPicPr/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7029400"/>
          </a:xfrm>
          <a:prstGeom prst="rect">
            <a:avLst/>
          </a:prstGeom>
          <a:noFill/>
          <a:extLst/>
        </p:spPr>
      </p:pic>
      <p:pic>
        <p:nvPicPr>
          <p:cNvPr id="5" name="Picture 2" descr="00A493E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ex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 descr="C:\WINDOWS\Desktop\Lotus38001.jpg"/>
          <p:cNvPicPr/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/>
        </p:spPr>
      </p:pic>
      <p:pic>
        <p:nvPicPr>
          <p:cNvPr id="5" name="Picture 3" descr="C:\WINDOWS\Desktop\Lotus3800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/>
        </p:spPr>
      </p:pic>
      <p:sp>
        <p:nvSpPr>
          <p:cNvPr id="6" name="Retângulo 5"/>
          <p:cNvSpPr/>
          <p:nvPr/>
        </p:nvSpPr>
        <p:spPr>
          <a:xfrm>
            <a:off x="-1620688" y="274638"/>
            <a:ext cx="95770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Que ela possa vir com toda</a:t>
            </a:r>
            <a:b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</a:b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simplicidade, de dentro</a:t>
            </a:r>
            <a:b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</a:b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para fora,de cada um para</a:t>
            </a:r>
            <a:b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</a:b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 </a:t>
            </a:r>
            <a:r>
              <a:rPr lang="pt-BR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todos</a:t>
            </a: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0">
        <p:pull/>
      </p:transition>
    </mc:Choice>
    <mc:Fallback>
      <p:transition spd="slow" advTm="14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WINDOWS\Desktop\NOVOS\Rosa58001.jpg"/>
          <p:cNvPicPr/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/>
        </p:spPr>
      </p:pic>
      <p:pic>
        <p:nvPicPr>
          <p:cNvPr id="5" name="Picture 2" descr="C:\WINDOWS\Desktop\NOVOS\Rosa5800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/>
        </p:spPr>
      </p:pic>
      <p:sp>
        <p:nvSpPr>
          <p:cNvPr id="6" name="Retângulo 5"/>
          <p:cNvSpPr/>
          <p:nvPr/>
        </p:nvSpPr>
        <p:spPr>
          <a:xfrm>
            <a:off x="457200" y="548681"/>
            <a:ext cx="4618856" cy="23187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Que as pessoas saibam falar,</a:t>
            </a:r>
            <a:b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</a:b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calar, e acima de tudo ouvir.</a:t>
            </a:r>
            <a:b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</a:b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ucida Bright" panose="020406020505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14:doors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Amapo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Amapo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88024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Amapo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8024" y="0"/>
            <a:ext cx="453650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Amapo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478802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Amapol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8024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ângulo 9"/>
          <p:cNvSpPr/>
          <p:nvPr/>
        </p:nvSpPr>
        <p:spPr>
          <a:xfrm>
            <a:off x="1115616" y="188641"/>
            <a:ext cx="74888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Que tenham amor ou então</a:t>
            </a:r>
            <a:b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</a:br>
            <a: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sintam falta de não tê-lo.</a:t>
            </a:r>
            <a:br>
              <a:rPr lang="pt-BR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</a:br>
            <a:endParaRPr lang="pt-BR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ucida Bright" panose="020406020505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3000">
        <p14:flip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Imagem 16" descr="458892_79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16" descr="458892_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611560" y="692697"/>
            <a:ext cx="79928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Que tenham ideais e medo </a:t>
            </a:r>
            <a:b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</a:br>
            <a:r>
              <a:rPr lang="pt-BR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de perdê-los.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Acer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Ac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Ac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4117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Ac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24482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Ac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0"/>
            <a:ext cx="23042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Ac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0"/>
            <a:ext cx="24117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457200" y="802296"/>
            <a:ext cx="814724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2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  <a:ea typeface="Times New Roman" pitchFamily="18" charset="0"/>
                <a:cs typeface="Times New Roman" pitchFamily="18" charset="0"/>
              </a:rPr>
              <a:t>Que amem ao próximo e </a:t>
            </a:r>
            <a:r>
              <a:rPr kumimoji="0" lang="pt-BR" sz="32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  <a:ea typeface="Times New Roman" pitchFamily="18" charset="0"/>
                <a:cs typeface="Times New Roman" pitchFamily="18" charset="0"/>
              </a:rPr>
              <a:t>respeitem </a:t>
            </a:r>
            <a:r>
              <a:rPr kumimoji="0" lang="pt-BR" sz="32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  <a:ea typeface="Times New Roman" pitchFamily="18" charset="0"/>
                <a:cs typeface="Times New Roman" pitchFamily="18" charset="0"/>
              </a:rPr>
              <a:t>sua dor, para </a:t>
            </a:r>
            <a:r>
              <a:rPr kumimoji="0" lang="pt-BR" sz="32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  <a:ea typeface="Times New Roman" pitchFamily="18" charset="0"/>
                <a:cs typeface="Times New Roman" pitchFamily="18" charset="0"/>
              </a:rPr>
              <a:t>que </a:t>
            </a:r>
            <a:r>
              <a:rPr kumimoji="0" lang="pt-BR" sz="32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  <a:ea typeface="Times New Roman" pitchFamily="18" charset="0"/>
                <a:cs typeface="Times New Roman" pitchFamily="18" charset="0"/>
              </a:rPr>
              <a:t>tenhamos certeza de </a:t>
            </a:r>
            <a:br>
              <a:rPr kumimoji="0" lang="pt-BR" sz="32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pt-BR" sz="32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  <a:ea typeface="Times New Roman" pitchFamily="18" charset="0"/>
                <a:cs typeface="Times New Roman" pitchFamily="18" charset="0"/>
              </a:rPr>
              <a:t>que viver vale a pena.</a:t>
            </a:r>
            <a:endParaRPr kumimoji="0" lang="pt-BR" sz="3200" b="1" i="0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ucida Bright" panose="020406020505050203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000">
        <p14:gallery dir="l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00A4939B"/>
          <p:cNvPicPr/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7173416"/>
          </a:xfrm>
          <a:prstGeom prst="rect">
            <a:avLst/>
          </a:prstGeom>
          <a:noFill/>
          <a:extLst/>
        </p:spPr>
      </p:pic>
      <p:pic>
        <p:nvPicPr>
          <p:cNvPr id="5" name="Picture 2" descr="00A4939B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416"/>
          </a:xfrm>
          <a:prstGeom prst="rect">
            <a:avLst/>
          </a:prstGeom>
          <a:noFill/>
          <a:extLst/>
        </p:spPr>
      </p:pic>
      <p:sp>
        <p:nvSpPr>
          <p:cNvPr id="6" name="CaixaDeTexto 5"/>
          <p:cNvSpPr txBox="1"/>
          <p:nvPr/>
        </p:nvSpPr>
        <p:spPr>
          <a:xfrm>
            <a:off x="457200" y="552948"/>
            <a:ext cx="80752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Texto: Eu desejo</a:t>
            </a:r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...</a:t>
            </a:r>
            <a:endParaRPr lang="pt-BR" sz="3200" dirty="0" smtClean="0">
              <a:latin typeface="Lucida Bright" panose="02040602050505020304" pitchFamily="18" charset="0"/>
            </a:endParaRPr>
          </a:p>
          <a:p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Autor: </a:t>
            </a:r>
            <a:r>
              <a:rPr lang="pt-BR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Fenix</a:t>
            </a:r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 Faustino</a:t>
            </a:r>
            <a:endParaRPr lang="pt-BR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ucida Bright" panose="02040602050505020304" pitchFamily="18" charset="0"/>
            </a:endParaRPr>
          </a:p>
          <a:p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Imagens</a:t>
            </a:r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: Internet</a:t>
            </a:r>
          </a:p>
          <a:p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Formatação: Dorotéia Gomes</a:t>
            </a:r>
          </a:p>
          <a:p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Doroteia Gomes Slides</a:t>
            </a:r>
          </a:p>
          <a:p>
            <a:r>
              <a:rPr lang="pt-BR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ucida Bright" panose="02040602050505020304" pitchFamily="18" charset="0"/>
              </a:rPr>
              <a:t>www.sergrasan.com 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anose="02040602050505020304" pitchFamily="18" charset="0"/>
            </a:endParaRPr>
          </a:p>
          <a:p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anose="020406020505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57200" y="4030823"/>
            <a:ext cx="4330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doroteiagomes06@gmail.com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4000">
        <p14:glitter pattern="hexagon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Eu desejo</Template>
  <TotalTime>23</TotalTime>
  <Words>82</Words>
  <Application>Microsoft Office PowerPoint</Application>
  <PresentationFormat>Apresentação na tela (4:3)</PresentationFormat>
  <Paragraphs>16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4" baseType="lpstr">
      <vt:lpstr>Arial</vt:lpstr>
      <vt:lpstr>Calibri</vt:lpstr>
      <vt:lpstr>Lucida Bright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dorotéia gonçalves de carvalho gomes</dc:creator>
  <cp:lastModifiedBy>dorotéia gonçalves de carvalho gomes</cp:lastModifiedBy>
  <cp:revision>3</cp:revision>
  <dcterms:created xsi:type="dcterms:W3CDTF">2017-05-22T02:55:47Z</dcterms:created>
  <dcterms:modified xsi:type="dcterms:W3CDTF">2017-05-22T03:19:13Z</dcterms:modified>
</cp:coreProperties>
</file>