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715000" type="screen16x1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YKwLLw20WCm8rtmhRtvOg==" hashData="FhcGo1NNhUyS/HJhe3wzRMOup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216" y="-9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661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66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580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59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62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760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56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657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425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4913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83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9E5F4-269F-4CD4-AAD4-0ED1B879698B}" type="datetimeFigureOut">
              <a:rPr lang="pt-BR" smtClean="0"/>
              <a:t>28/01/2015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15D01-B252-476A-B9FC-A8819A7C4D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80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doroteiagomesslides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INAUGURE SUA VIDA TODOS OS DIAS\inauguração com as imagen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6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INAUGURE SUA VIDA TODOS OS DIAS\INAUGURE SUA VIDA TODOS OS DIAS\Slide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49887"/>
            <a:ext cx="4572000" cy="51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23528" y="249887"/>
            <a:ext cx="37444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800" b="1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Inaugure sua vida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800" b="1" dirty="0" smtClean="0">
                <a:ln w="1905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Todos os dias</a:t>
            </a:r>
            <a:endParaRPr lang="pt-BR" sz="8800" b="1" dirty="0">
              <a:ln w="1905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sp>
        <p:nvSpPr>
          <p:cNvPr id="8" name="AutoShape 10"/>
          <p:cNvSpPr>
            <a:spLocks noChangeArrowheads="1"/>
          </p:cNvSpPr>
          <p:nvPr/>
        </p:nvSpPr>
        <p:spPr bwMode="auto">
          <a:xfrm>
            <a:off x="41166" y="0"/>
            <a:ext cx="4170795" cy="5715000"/>
          </a:xfrm>
          <a:prstGeom prst="bevel">
            <a:avLst>
              <a:gd name="adj" fmla="val 6528"/>
            </a:avLst>
          </a:prstGeom>
          <a:solidFill>
            <a:srgbClr val="FFC000">
              <a:alpha val="50195"/>
            </a:srgbClr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14:ripple/>
        <p:sndAc>
          <p:stSnd loop="1">
            <p:snd r:embed="rId2" name="The  Entertainer   Scott Joplin (Orc 1.wav"/>
          </p:stSnd>
        </p:sndAc>
      </p:transition>
    </mc:Choice>
    <mc:Fallback xmlns="">
      <p:transition spd="slow" advClick="0" advTm="15000">
        <p:fade/>
        <p:sndAc>
          <p:stSnd loop="1">
            <p:snd r:embed="rId5" name="The  Entertainer   Scott Joplin (Orc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Usuario\Documents\INAUGURE SUA VIDA TODOS OS DIAS\INAUGURE SUA VIDA TODOS OS DIAS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8620"/>
            <a:ext cx="3960439" cy="519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4572000" y="577249"/>
            <a:ext cx="41764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Você </a:t>
            </a: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alguma vez já participou de uma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inauguração? Já reparou como tudo é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bonito, festivo em  dia de inauguração.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As pessoas usam as suas melhores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roupas e seus melhores perfumes.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Os sorrisos estão por toda a parte e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todos os detalhes são minuciosamente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cuidados.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52" name="Picture 4" descr="C:\Users\Usuario\Documents\INAUGURE SUA VIDA TODOS OS DIAS\INAUGURE SUA VIDA TODOS OS DIAS\Slide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39454"/>
            <a:ext cx="3960438" cy="521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11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1000">
        <p14:ripple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5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350"/>
                            </p:stCondLst>
                            <p:childTnLst>
                              <p:par>
                                <p:cTn id="18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35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5" name="Picture 3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683568" y="757267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i="1" dirty="0" smtClean="0"/>
              <a:t>-</a:t>
            </a:r>
            <a:endParaRPr lang="pt-BR" dirty="0">
              <a:solidFill>
                <a:srgbClr val="FFC0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95536" y="481236"/>
            <a:ext cx="396044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As </a:t>
            </a: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cores das flores devem combinar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o restante da decoração, a música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não pode estar tão alta que perturbe o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ambiente. O cafezinho tem um sabor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especial. A recepção é impecável.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026" name="Picture 2" descr="C:\Users\Usuario\Documents\INAUGURE SUA VIDA TODOS OS DIAS\recepçã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3204"/>
            <a:ext cx="3888432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854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900"/>
                            </p:stCondLst>
                            <p:childTnLst>
                              <p:par>
                                <p:cTn id="1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499992" y="625253"/>
            <a:ext cx="41764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Enfim</a:t>
            </a: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tudo é maravilhoso em dia de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inauguração. A mercadoria apresenta-se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nos balcões, nas vitrinas, nas mesas,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harmoniosamente disposta.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 atrativo para os olhos.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pt-BR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endParaRPr lang="pt-BR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2050" name="Picture 2" descr="C:\Users\Usuario\Documents\INAUGURE SUA VIDA TODOS OS DIAS\recepção 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6234"/>
            <a:ext cx="3888432" cy="5173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3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2000">
        <p14:ripple/>
        <p:sndAc>
          <p:stSnd>
            <p:snd r:embed="rId2" name="The  Entertainer   Scott Joplin (Orc 1.wav"/>
          </p:stSnd>
        </p:sndAc>
      </p:transition>
    </mc:Choice>
    <mc:Fallback xmlns="">
      <p:transition spd="slow" advClick="0" advTm="22000">
        <p:fade/>
        <p:sndAc>
          <p:stSnd>
            <p:snd r:embed="rId5" name="The  Entertainer   Scott Joplin (Orc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5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517240"/>
            <a:ext cx="43204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Entretanto</a:t>
            </a: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no dia seguinte, o mesmo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local, as mesmas pessoas, a mesma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mercadoria não tem mais o mesmo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encanto. À medida que os dias se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escoam, os funcionários vão se mostrando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cansados e já não atendem tão bem a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clientela. O cafezinho nem sempre está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gostoso. </a:t>
            </a:r>
            <a:endParaRPr lang="pt-BR" sz="2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" name="Picture 2" descr="C:\Users\Usuario\Documents\INAUGURE SUA VIDA TODOS OS DIAS\INAUGURE SUA VIDA TODOS OS DIAS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37220"/>
            <a:ext cx="3888432" cy="498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INAUGURE SUA VIDA TODOS OS DIAS\INAUGURE SUA VIDA TODOS OS DIAS\Slide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7208"/>
            <a:ext cx="3908422" cy="513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81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000">
        <p14:ripple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200"/>
                            </p:stCondLst>
                            <p:childTnLst>
                              <p:par>
                                <p:cTn id="13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200"/>
                            </p:stCondLst>
                            <p:childTnLst>
                              <p:par>
                                <p:cTn id="17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499992" y="625253"/>
            <a:ext cx="43924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As </a:t>
            </a:r>
            <a: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flores não são trocadas com</a:t>
            </a:r>
            <a:b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regularidade e apresenta a tristeza amarelada</a:t>
            </a:r>
            <a:b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do ambiente em que se encontram.</a:t>
            </a:r>
            <a:b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pt-BR" sz="3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3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5122" name="Picture 2" descr="C:\Users\Usuario\Documents\INAUGURE SUA VIDA TODOS OS DIAS\INAUGURE SUA VIDA TODOS OS DIAS\Slide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75" y="217208"/>
            <a:ext cx="3840779" cy="516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5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577247"/>
            <a:ext cx="424847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Parece </a:t>
            </a: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tudo vai assumindo um ar de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mesmice. Assim é na nossa vida, muitas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vezes. Chega um momento em que nos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permitimos cair na monotonia e esquecemos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da grandeza da vida que vivemos e da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riqueza de tudo que nos cerca. Acordamos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pela manhã, trabalhamos, estudamos, nos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alimentamos, quase que mecanicamente.</a:t>
            </a:r>
            <a:br>
              <a:rPr lang="pt-BR" sz="2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146" name="Picture 2" descr="C:\Users\Usuario\Documents\INAUGURE SUA VIDA TODOS OS DIAS\INAUGURE SUA VIDA TODOS OS DIAS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7" y="277213"/>
            <a:ext cx="3859733" cy="510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59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2000">
        <p14:ripple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4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355976" y="397228"/>
            <a:ext cx="446449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É</a:t>
            </a:r>
            <a:r>
              <a:rPr lang="pt-BR" sz="21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certo que a vida não é uma eterna festa,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mas não pode ser simplesmente um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amontoado de dias que se sucedem.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Importante seria se pensássemos em nossa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vida em termos de uma constante inauguração.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Ter, a cada despertar, algo novo em mente,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criar situações que nos revigoram as disposições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a alegria.</a:t>
            </a:r>
            <a:br>
              <a:rPr lang="pt-BR" sz="21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1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194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5000">
        <p14:ripple/>
        <p:sndAc>
          <p:stSnd>
            <p:snd r:embed="rId2" name="The  Entertainer   Scott Joplin (Orc 1.wav"/>
          </p:stSnd>
        </p:sndAc>
      </p:transition>
    </mc:Choice>
    <mc:Fallback xmlns="">
      <p:transition spd="slow" advClick="0" advTm="15000">
        <p:fade/>
        <p:sndAc>
          <p:stSnd>
            <p:snd r:embed="rId4" name="The  Entertainer   Scott Joplin (Orc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3" y="15720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51520" y="553245"/>
            <a:ext cx="43204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Lembrar </a:t>
            </a: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 detalhes: mandar flores para alguém,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mesmo que não seja dia de aniversário.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Pode-se criar o dia de mandar flores.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Escrever um bilhete de agradecimento, mesmo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seja só para agradecer somente o fato de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ter alguém por amigo, irmão.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Fazer uma visita inesperada.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170" name="Picture 2" descr="C:\Users\Usuario\Documents\INAUGURE SUA VIDA TODOS OS DIAS\INAUGURE SUA VIDA TODOS OS DIAS\Slide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0"/>
          <a:stretch/>
        </p:blipFill>
        <p:spPr bwMode="auto">
          <a:xfrm>
            <a:off x="4932040" y="397228"/>
            <a:ext cx="3881536" cy="513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17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8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2290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572000" y="697261"/>
            <a:ext cx="41764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Enriquecer </a:t>
            </a: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novas amizades com contatos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frequentes e cordiais. Promover um encontro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com os vizinhos. Colecionar frases positivas.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Recomeçar estudos interrompidos. Iniciar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outras etapas de aprendizado. Não desistir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nunca de aprender. Criar novas ideias.</a:t>
            </a:r>
            <a:r>
              <a:rPr lang="pt-BR" sz="24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/>
            </a:r>
            <a:br>
              <a:rPr lang="pt-BR" sz="24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</a:br>
            <a:r>
              <a:rPr lang="pt-BR" sz="2400" b="1" i="1" dirty="0">
                <a:solidFill>
                  <a:srgbClr val="FFC000"/>
                </a:solidFill>
              </a:rPr>
              <a:t/>
            </a:r>
            <a:br>
              <a:rPr lang="pt-BR" sz="2400" b="1" i="1" dirty="0">
                <a:solidFill>
                  <a:srgbClr val="FFC000"/>
                </a:solidFill>
              </a:rPr>
            </a:br>
            <a:endParaRPr lang="pt-BR" sz="2400" dirty="0">
              <a:solidFill>
                <a:srgbClr val="FFC000"/>
              </a:solidFill>
            </a:endParaRPr>
          </a:p>
        </p:txBody>
      </p:sp>
      <p:pic>
        <p:nvPicPr>
          <p:cNvPr id="8194" name="Picture 2" descr="C:\Users\Usuario\Documents\INAUGURE SUA VIDA TODOS OS DIAS\INAUGURE SUA VIDA TODOS OS DIAS\Slide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7220"/>
            <a:ext cx="3888432" cy="501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INAUGURE SUA VIDA TODOS OS DIAS\INAUGURE SUA VIDA TODOS OS DIAS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68" y="217208"/>
            <a:ext cx="3888432" cy="513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66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4000">
        <p14:rippl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40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100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400"/>
                            </p:stCondLst>
                            <p:childTnLst>
                              <p:par>
                                <p:cTn id="24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553244"/>
            <a:ext cx="42484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Fazer </a:t>
            </a: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uma meditação diária sobre os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objetivos da vida. E não esquecer nunca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 que um dia de inauguração tem que se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estar feliz, ter esperança no futuro, sentir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está se fazendo algo novo e desafiador.</a:t>
            </a:r>
            <a:br>
              <a:rPr lang="pt-BR" sz="28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800" dirty="0">
              <a:solidFill>
                <a:srgbClr val="FFC000"/>
              </a:solidFill>
            </a:endParaRPr>
          </a:p>
        </p:txBody>
      </p:sp>
      <p:pic>
        <p:nvPicPr>
          <p:cNvPr id="9218" name="Picture 2" descr="C:\Users\Usuario\Documents\INAUGURE SUA VIDA TODOS OS DIAS\INAUGURE SUA VIDA TODOS OS DIAS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7213"/>
            <a:ext cx="3816424" cy="510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INAUGURE SUA VIDA TODOS OS DIAS\INAUGURE SUA VIDA TODOS OS DIAS\Slide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7213"/>
            <a:ext cx="3816424" cy="510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42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4000">
        <p14:ripple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850"/>
                            </p:stCondLst>
                            <p:childTnLst>
                              <p:par>
                                <p:cTn id="13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6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8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3314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788024" y="553246"/>
            <a:ext cx="38884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Em </a:t>
            </a: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síntese: dar sentido à própria vida.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Cada dia que surge, renovado, traz-nos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as oportunidades de trabalho, aprendizado,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enriquecimento do espírito. Na forja das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horas amadurecermos nossos conceitos,</a:t>
            </a:r>
            <a:b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4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reformulamos ideias e ideais</a:t>
            </a:r>
            <a:r>
              <a:rPr lang="pt-BR" sz="2400" b="1" i="1" dirty="0">
                <a:solidFill>
                  <a:srgbClr val="FFC000"/>
                </a:solidFill>
              </a:rPr>
              <a:t>.</a:t>
            </a:r>
            <a:br>
              <a:rPr lang="pt-BR" sz="2400" b="1" i="1" dirty="0">
                <a:solidFill>
                  <a:srgbClr val="FFC000"/>
                </a:solidFill>
              </a:rPr>
            </a:br>
            <a:endParaRPr lang="pt-BR" sz="2400" dirty="0">
              <a:solidFill>
                <a:srgbClr val="FFC000"/>
              </a:solidFill>
            </a:endParaRPr>
          </a:p>
        </p:txBody>
      </p:sp>
      <p:pic>
        <p:nvPicPr>
          <p:cNvPr id="10242" name="Picture 2" descr="C:\Users\Usuario\Documents\INAUGURE SUA VIDA TODOS OS DIAS\INAUGURE SUA VIDA TODOS OS DIAS\Slide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67" y="168095"/>
            <a:ext cx="3960440" cy="519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ocuments\INAUGURE SUA VIDA TODOS OS DIAS\INAUGURE SUA VIDA TODOS OS DIAS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08" y="168097"/>
            <a:ext cx="3971701" cy="519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83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5000">
        <p14:rippl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4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4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ocuments\INAUGURE SUA VIDA TODOS OS DIAS\inauguração imagens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92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517240"/>
            <a:ext cx="43924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Enquanto </a:t>
            </a: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 multiplicam as semanas e se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somam os meses na terra que nos acolheu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para as experiências do progresso.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Invistamos na vida e perseveremos na execução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dos nossos planos de felicidade, sem receios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infundados, nem desânimo injustificado.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Inauguremos nossa vida a cada dia, todos os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dias</a:t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/>
            </a:r>
            <a:br>
              <a:rPr lang="pt-BR" sz="22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</a:br>
            <a:endParaRPr lang="pt-BR" sz="2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266" name="Picture 2" descr="C:\Users\Usuario\Documents\INAUGURE SUA VIDA TODOS OS DIAS\INAUGURE SUA VIDA TODOS OS DIAS\Slide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7213"/>
            <a:ext cx="3888432" cy="52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Usuario\Documents\INAUGURE SUA VIDA TODOS OS DIAS\INAUGURE SUA VIDA TODOS OS DIAS\Slide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77213"/>
            <a:ext cx="3888432" cy="52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65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5000">
        <p14:ripple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50"/>
                            </p:stCondLst>
                            <p:childTnLst>
                              <p:par>
                                <p:cTn id="13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850"/>
                            </p:stCondLst>
                            <p:childTnLst>
                              <p:par>
                                <p:cTn id="24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 descr="C:\Users\Usuario\Documents\INAUGURE SUA VIDA TODOS OS DIAS\inauguração com as imagens.jpg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51" y="11178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383118" y="1837388"/>
            <a:ext cx="486940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C000"/>
                </a:solidFill>
              </a:rPr>
              <a:t>TEXTO: INAUGURE SUA VIDA TODOS OS DIAS</a:t>
            </a:r>
          </a:p>
          <a:p>
            <a:r>
              <a:rPr lang="pt-BR" b="1" dirty="0" smtClean="0">
                <a:solidFill>
                  <a:srgbClr val="FFC000"/>
                </a:solidFill>
              </a:rPr>
              <a:t>Desconheço a autoria</a:t>
            </a:r>
          </a:p>
          <a:p>
            <a:r>
              <a:rPr lang="pt-BR" b="1" dirty="0" smtClean="0">
                <a:solidFill>
                  <a:srgbClr val="FFC000"/>
                </a:solidFill>
              </a:rPr>
              <a:t>Formatação: Dorotéia Gomes</a:t>
            </a:r>
          </a:p>
          <a:p>
            <a:r>
              <a:rPr lang="pt-BR" b="1" dirty="0" err="1" smtClean="0">
                <a:solidFill>
                  <a:srgbClr val="FFC000"/>
                </a:solidFill>
              </a:rPr>
              <a:t>Música:The</a:t>
            </a:r>
            <a:r>
              <a:rPr lang="pt-BR" b="1" dirty="0" smtClean="0">
                <a:solidFill>
                  <a:srgbClr val="FFC000"/>
                </a:solidFill>
              </a:rPr>
              <a:t> </a:t>
            </a:r>
            <a:r>
              <a:rPr lang="pt-BR" b="1" dirty="0" err="1">
                <a:solidFill>
                  <a:srgbClr val="FFC000"/>
                </a:solidFill>
              </a:rPr>
              <a:t>E</a:t>
            </a:r>
            <a:r>
              <a:rPr lang="pt-BR" b="1" dirty="0" err="1" smtClean="0">
                <a:solidFill>
                  <a:srgbClr val="FFC000"/>
                </a:solidFill>
              </a:rPr>
              <a:t>ntertainer</a:t>
            </a:r>
            <a:r>
              <a:rPr lang="pt-BR" b="1" dirty="0" smtClean="0">
                <a:solidFill>
                  <a:srgbClr val="FFC000"/>
                </a:solidFill>
              </a:rPr>
              <a:t> (</a:t>
            </a:r>
            <a:r>
              <a:rPr lang="pt-BR" b="1" dirty="0">
                <a:solidFill>
                  <a:srgbClr val="FFC000"/>
                </a:solidFill>
              </a:rPr>
              <a:t>S</a:t>
            </a:r>
            <a:r>
              <a:rPr lang="pt-BR" b="1" dirty="0" smtClean="0">
                <a:solidFill>
                  <a:srgbClr val="FFC000"/>
                </a:solidFill>
              </a:rPr>
              <a:t>cott Joplin)</a:t>
            </a:r>
          </a:p>
          <a:p>
            <a:r>
              <a:rPr lang="pt-BR" b="1" dirty="0" smtClean="0">
                <a:solidFill>
                  <a:srgbClr val="FFC000"/>
                </a:solidFill>
                <a:hlinkClick r:id="rId3"/>
              </a:rPr>
              <a:t>www.sergrasan.com/doroteiagomesslides</a:t>
            </a:r>
            <a:endParaRPr lang="pt-BR" b="1" dirty="0" smtClean="0">
              <a:solidFill>
                <a:srgbClr val="FFC000"/>
              </a:solidFill>
            </a:endParaRPr>
          </a:p>
          <a:p>
            <a:r>
              <a:rPr lang="pt-BR" b="1" dirty="0" smtClean="0">
                <a:solidFill>
                  <a:srgbClr val="FFC000"/>
                </a:solidFill>
                <a:hlinkClick r:id="rId4"/>
              </a:rPr>
              <a:t>doroteiagomes06@gmail.com</a:t>
            </a:r>
            <a:endParaRPr lang="pt-BR" b="1" dirty="0" smtClean="0">
              <a:solidFill>
                <a:srgbClr val="FFC000"/>
              </a:solidFill>
            </a:endParaRPr>
          </a:p>
          <a:p>
            <a:endParaRPr lang="pt-BR" b="1" dirty="0">
              <a:solidFill>
                <a:srgbClr val="FFC000"/>
              </a:solidFill>
            </a:endParaRPr>
          </a:p>
        </p:txBody>
      </p:sp>
      <p:sp>
        <p:nvSpPr>
          <p:cNvPr id="6" name="AutoShape 10"/>
          <p:cNvSpPr>
            <a:spLocks noChangeArrowheads="1"/>
          </p:cNvSpPr>
          <p:nvPr/>
        </p:nvSpPr>
        <p:spPr bwMode="auto">
          <a:xfrm>
            <a:off x="4211965" y="1"/>
            <a:ext cx="171154" cy="5617807"/>
          </a:xfrm>
          <a:prstGeom prst="bevel">
            <a:avLst>
              <a:gd name="adj" fmla="val 6528"/>
            </a:avLst>
          </a:prstGeom>
          <a:solidFill>
            <a:srgbClr val="000080">
              <a:alpha val="50195"/>
            </a:srgbClr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832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3000">
        <p14:ripple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6" grpId="1" animBg="1"/>
    </p:bldLst>
  </p:timing>
</p:sld>
</file>

<file path=ppt/theme/theme1.xml><?xml version="1.0" encoding="utf-8"?>
<a:theme xmlns:a="http://schemas.openxmlformats.org/drawingml/2006/main" name="INAUGURE SUA VIDA TODOS OS DIAS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INAUGURE SUA VIDA TODOS OS DIAS by Dorotéia Gomes</Template>
  <TotalTime>2</TotalTime>
  <Words>120</Words>
  <Application>Microsoft Office PowerPoint</Application>
  <PresentationFormat>Apresentação na tela (16:10)</PresentationFormat>
  <Paragraphs>21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INAUGURE SUA VIDA TODOS OS DIAS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2015-01-28T02:04:51Z</dcterms:created>
  <dcterms:modified xsi:type="dcterms:W3CDTF">2015-01-28T02:06:55Z</dcterms:modified>
</cp:coreProperties>
</file>