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67" r:id="rId2"/>
    <p:sldId id="266" r:id="rId3"/>
    <p:sldId id="256" r:id="rId4"/>
    <p:sldId id="257" r:id="rId5"/>
    <p:sldId id="262" r:id="rId6"/>
    <p:sldId id="268" r:id="rId7"/>
    <p:sldId id="264" r:id="rId8"/>
    <p:sldId id="288" r:id="rId9"/>
    <p:sldId id="269" r:id="rId10"/>
    <p:sldId id="259" r:id="rId11"/>
    <p:sldId id="258" r:id="rId12"/>
    <p:sldId id="260" r:id="rId13"/>
    <p:sldId id="261" r:id="rId14"/>
    <p:sldId id="263" r:id="rId15"/>
    <p:sldId id="291" r:id="rId16"/>
    <p:sldId id="265" r:id="rId17"/>
    <p:sldId id="270" r:id="rId18"/>
    <p:sldId id="289" r:id="rId19"/>
    <p:sldId id="273" r:id="rId20"/>
    <p:sldId id="271" r:id="rId21"/>
    <p:sldId id="272" r:id="rId22"/>
    <p:sldId id="290" r:id="rId23"/>
    <p:sldId id="287" r:id="rId2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+pbD6BP6gm8AjraJVOkmg==" hashData="pypwKU/LA4NfOvIfXpAzQOy9t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547" autoAdjust="0"/>
  </p:normalViewPr>
  <p:slideViewPr>
    <p:cSldViewPr>
      <p:cViewPr varScale="1">
        <p:scale>
          <a:sx n="62" d="100"/>
          <a:sy n="62" d="100"/>
        </p:scale>
        <p:origin x="-16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946B5-D543-4E90-B3EB-8BCE94A846A6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73566C-11F8-4C69-BACC-B59791462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448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73566C-11F8-4C69-BACC-B59791462161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371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73566C-11F8-4C69-BACC-B59791462161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6332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946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138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833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681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966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291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16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200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362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303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108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3" name="Alejandro Sanz   Corazón Partío ( Tr 1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EE133-4967-4A35-BFAE-0C13E6D8D8FC}" type="datetimeFigureOut">
              <a:rPr lang="pt-BR" smtClean="0"/>
              <a:t>20/01/2015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E432-7917-4409-8D51-F8B744A8ED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85003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13" name="Alejandro Sanz   Corazón Partío ( Tr 1.wav"/>
          </p:stSnd>
        </p:sndAc>
      </p:transition>
    </mc:Choice>
    <mc:Fallback xmlns="">
      <p:transition spd="slow" advClick="0" advTm="3000">
        <p:sndAc>
          <p:stSnd loop="1">
            <p:snd r:embed="rId14" name="Alejandro Sanz   Corazón Partío ( Tr 1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microsoft.com/office/2007/relationships/hdphoto" Target="../media/hdphoto2.wdp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5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132856"/>
            <a:ext cx="34563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68560" y="1"/>
            <a:ext cx="9612560" cy="6858000"/>
          </a:xfrm>
          <a:prstGeom prst="rect">
            <a:avLst/>
          </a:prstGeom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23528" y="260648"/>
            <a:ext cx="8352928" cy="6336704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320717" y="692696"/>
            <a:ext cx="6408712" cy="518457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6112" y="40693"/>
            <a:ext cx="9750111" cy="6846260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-468560" y="11740"/>
            <a:ext cx="144016" cy="633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endParaRPr lang="pt-BR" sz="4000" b="1" dirty="0" smtClean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Pristina" pitchFamily="66" charset="0"/>
            </a:endParaRPr>
          </a:p>
          <a:p>
            <a:endParaRPr lang="pt-BR" sz="4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Pristina" pitchFamily="66" charset="0"/>
            </a:endParaRPr>
          </a:p>
          <a:p>
            <a:endParaRPr lang="pt-BR" sz="4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763689" y="476673"/>
            <a:ext cx="4176464" cy="584974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endParaRPr lang="pt-BR" sz="3600" kern="10" dirty="0">
              <a:ln w="9525">
                <a:solidFill>
                  <a:srgbClr val="DAE08C"/>
                </a:solidFill>
                <a:round/>
                <a:headEnd/>
                <a:tailEnd/>
              </a:ln>
              <a:solidFill>
                <a:srgbClr val="AFAC24"/>
              </a:solidFill>
              <a:latin typeface="Monotype Corsiva"/>
            </a:endParaRPr>
          </a:p>
          <a:p>
            <a:endParaRPr lang="pt-BR" sz="3600" dirty="0" smtClean="0">
              <a:ln>
                <a:solidFill>
                  <a:schemeClr val="bg1"/>
                </a:solidFill>
              </a:ln>
              <a:latin typeface="Pristina" pitchFamily="66" charset="0"/>
            </a:endParaRPr>
          </a:p>
          <a:p>
            <a:endParaRPr lang="pt-BR" sz="3600" kern="10" dirty="0">
              <a:ln w="9525">
                <a:solidFill>
                  <a:srgbClr val="DAE08C"/>
                </a:solidFill>
                <a:round/>
                <a:headEnd/>
                <a:tailEnd/>
              </a:ln>
              <a:solidFill>
                <a:srgbClr val="AFAC24"/>
              </a:solidFill>
              <a:latin typeface="Monotype Corsiva"/>
            </a:endParaRPr>
          </a:p>
          <a:p>
            <a:endParaRPr lang="pt-BR" sz="3600" dirty="0">
              <a:ln>
                <a:solidFill>
                  <a:schemeClr val="bg1"/>
                </a:solidFill>
              </a:ln>
              <a:latin typeface="Pristina" pitchFamily="66" charset="0"/>
            </a:endParaRPr>
          </a:p>
          <a:p>
            <a:endParaRPr lang="pt-BR" sz="3600" dirty="0" smtClean="0">
              <a:ln>
                <a:solidFill>
                  <a:schemeClr val="bg1"/>
                </a:solidFill>
              </a:ln>
              <a:latin typeface="Pristina" pitchFamily="66" charset="0"/>
            </a:endParaRPr>
          </a:p>
          <a:p>
            <a:r>
              <a:rPr lang="pt-BR" sz="3600" dirty="0">
                <a:ln>
                  <a:solidFill>
                    <a:schemeClr val="bg1"/>
                  </a:solidFill>
                </a:ln>
                <a:latin typeface="Pristina" pitchFamily="66" charset="0"/>
              </a:rPr>
              <a:t> </a:t>
            </a:r>
            <a:r>
              <a:rPr lang="pt-BR" sz="3600" kern="10" dirty="0" smtClean="0">
                <a:ln w="9525">
                  <a:solidFill>
                    <a:srgbClr val="DAE08C"/>
                  </a:solidFill>
                  <a:round/>
                  <a:headEnd/>
                  <a:tailEnd/>
                </a:ln>
                <a:solidFill>
                  <a:srgbClr val="AFAC24"/>
                </a:solidFill>
                <a:latin typeface="Monotype Corsiva"/>
              </a:rPr>
              <a:t> </a:t>
            </a:r>
            <a:r>
              <a:rPr lang="pt-BR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AFAC24"/>
                </a:solidFill>
                <a:latin typeface="Arial Black" pitchFamily="34" charset="0"/>
              </a:rPr>
              <a:t>PARTIDO</a:t>
            </a:r>
            <a:endParaRPr lang="pt-BR" sz="3600" b="1" dirty="0" smtClean="0">
              <a:ln w="9525">
                <a:solidFill>
                  <a:srgbClr val="FF0000"/>
                </a:solidFill>
                <a:round/>
                <a:headEnd/>
                <a:tailEnd/>
              </a:ln>
              <a:latin typeface="Arial Black" pitchFamily="34" charset="0"/>
            </a:endParaRPr>
          </a:p>
          <a:p>
            <a:endParaRPr lang="pt-BR" sz="3600" dirty="0">
              <a:ln>
                <a:solidFill>
                  <a:schemeClr val="bg1"/>
                </a:solidFill>
              </a:ln>
              <a:latin typeface="Pristina" pitchFamily="66" charset="0"/>
            </a:endParaRPr>
          </a:p>
          <a:p>
            <a:endParaRPr lang="pt-BR" sz="3600" dirty="0" smtClean="0">
              <a:ln>
                <a:solidFill>
                  <a:schemeClr val="bg1"/>
                </a:solidFill>
              </a:ln>
              <a:latin typeface="Pristina" pitchFamily="66" charset="0"/>
            </a:endParaRPr>
          </a:p>
          <a:p>
            <a:endParaRPr lang="pt-BR" sz="3600" dirty="0">
              <a:ln>
                <a:solidFill>
                  <a:schemeClr val="bg1"/>
                </a:solidFill>
              </a:ln>
              <a:latin typeface="Pristina" pitchFamily="66" charset="0"/>
            </a:endParaRPr>
          </a:p>
          <a:p>
            <a:r>
              <a:rPr lang="pt-BR" sz="3600" dirty="0" smtClean="0">
                <a:ln>
                  <a:solidFill>
                    <a:schemeClr val="bg1"/>
                  </a:solidFill>
                </a:ln>
                <a:latin typeface="Pristina" pitchFamily="66" charset="0"/>
              </a:rPr>
              <a:t> </a:t>
            </a:r>
            <a:r>
              <a:rPr lang="pt-BR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AFAC24"/>
                </a:solidFill>
                <a:latin typeface="Arial Black" pitchFamily="34" charset="0"/>
              </a:rPr>
              <a:t>ALEJANDRO</a:t>
            </a:r>
            <a:r>
              <a:rPr lang="pt-BR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AFAC24"/>
                </a:solidFill>
                <a:latin typeface="Monotype Corsiva"/>
              </a:rPr>
              <a:t> </a:t>
            </a:r>
            <a:endParaRPr lang="pt-BR" sz="3600" b="1" dirty="0" smtClean="0">
              <a:ln w="9525">
                <a:solidFill>
                  <a:srgbClr val="FF0000"/>
                </a:solidFill>
                <a:round/>
                <a:headEnd/>
                <a:tailEnd/>
              </a:ln>
              <a:latin typeface="Pristina" pitchFamily="66" charset="0"/>
            </a:endParaRPr>
          </a:p>
          <a:p>
            <a:endParaRPr lang="pt-BR" sz="3600" dirty="0">
              <a:ln>
                <a:solidFill>
                  <a:srgbClr val="FF0000"/>
                </a:solidFill>
              </a:ln>
              <a:latin typeface="Pristina" pitchFamily="66" charset="0"/>
            </a:endParaRPr>
          </a:p>
          <a:p>
            <a:endParaRPr lang="pt-BR" sz="3600" dirty="0" smtClean="0">
              <a:ln>
                <a:solidFill>
                  <a:schemeClr val="bg1"/>
                </a:solidFill>
              </a:ln>
              <a:latin typeface="Pristina" pitchFamily="66" charset="0"/>
            </a:endParaRPr>
          </a:p>
          <a:p>
            <a:pPr algn="ctr"/>
            <a:r>
              <a:rPr lang="pt-BR" sz="3600" kern="10" dirty="0" smtClean="0">
                <a:ln w="9525">
                  <a:solidFill>
                    <a:srgbClr val="DAE08C"/>
                  </a:solidFill>
                  <a:round/>
                  <a:headEnd/>
                  <a:tailEnd/>
                </a:ln>
                <a:solidFill>
                  <a:srgbClr val="AFAC24"/>
                </a:solidFill>
                <a:latin typeface="Monotype Corsiva"/>
              </a:rPr>
              <a:t> </a:t>
            </a:r>
            <a:r>
              <a:rPr lang="pt-BR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AFAC24"/>
                </a:solidFill>
                <a:latin typeface="Arial Black" pitchFamily="34" charset="0"/>
              </a:rPr>
              <a:t>SANZ</a:t>
            </a:r>
            <a:endParaRPr lang="pt-BR" sz="3600" b="1" dirty="0">
              <a:ln w="9525">
                <a:solidFill>
                  <a:srgbClr val="FF0000"/>
                </a:solidFill>
                <a:round/>
                <a:headEnd/>
                <a:tailEnd/>
              </a:ln>
              <a:latin typeface="Arial Black" pitchFamily="34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23528" y="1196752"/>
            <a:ext cx="4760791" cy="707886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r>
              <a:rPr lang="pt-BR" sz="40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AFAC24"/>
                </a:solidFill>
                <a:latin typeface="Arial Black" pitchFamily="34" charset="0"/>
              </a:rPr>
              <a:t>CORAÇÃO</a:t>
            </a:r>
            <a:endParaRPr lang="pt-BR" sz="4000" b="1" dirty="0">
              <a:ln w="9525">
                <a:solidFill>
                  <a:srgbClr val="FF0000"/>
                </a:solidFill>
                <a:round/>
                <a:headEnd/>
                <a:tailEnd/>
              </a:ln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159482"/>
      </p:ext>
    </p:extLst>
  </p:cSld>
  <p:clrMapOvr>
    <a:masterClrMapping/>
  </p:clrMapOvr>
  <p:transition spd="slow" advClick="0" advTm="9000">
    <p:sndAc>
      <p:stSnd>
        <p:snd r:embed="rId3" name="Alejandro Sanz   Corazón Partío ( Tr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de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ac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de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ac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1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5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132856"/>
            <a:ext cx="34563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uario\Desktop\IMAGENS CORAÇÃO PARTIDO E APAIXONADOS\Slide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72" y="53002"/>
            <a:ext cx="91645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79512" y="5691157"/>
            <a:ext cx="81386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Você pode ver, que não existem dois sem três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a vida vai e vem e que não se </a:t>
            </a:r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detém</a:t>
            </a:r>
          </a:p>
          <a:p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E, o que sei eu</a:t>
            </a:r>
            <a:endParaRPr lang="pt-BR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896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105337" y="0"/>
            <a:ext cx="9249337" cy="6857999"/>
          </a:xfrm>
          <a:solidFill>
            <a:schemeClr val="bg1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8061899" cy="5755711"/>
          </a:xfrm>
          <a:prstGeom prst="rect">
            <a:avLst/>
          </a:prstGeom>
        </p:spPr>
      </p:pic>
      <p:pic>
        <p:nvPicPr>
          <p:cNvPr id="1027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96" r="12937" b="11571"/>
          <a:stretch/>
        </p:blipFill>
        <p:spPr bwMode="auto">
          <a:xfrm>
            <a:off x="3454376" y="2492896"/>
            <a:ext cx="2376265" cy="23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esktop\IMAGENS CORAÇÃO PARTIDO E APAIXONADOS\Slide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412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-180528" y="69543"/>
            <a:ext cx="9324528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-180528" y="5004"/>
            <a:ext cx="9435394" cy="6987078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23528" y="5469325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/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Mas minta para mim ainda que seja, me diz que resta algo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Entre nós dois, que em seu quarto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Nunca sai o sol, no existe o tempo nem a dor</a:t>
            </a:r>
          </a:p>
        </p:txBody>
      </p:sp>
    </p:spTree>
    <p:extLst>
      <p:ext uri="{BB962C8B-B14F-4D97-AF65-F5344CB8AC3E}">
        <p14:creationId xmlns:p14="http://schemas.microsoft.com/office/powerpoint/2010/main" val="286002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6822902"/>
          </a:xfrm>
          <a:solidFill>
            <a:srgbClr val="FF000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851168"/>
            <a:ext cx="8423023" cy="5971735"/>
          </a:xfrm>
          <a:prstGeom prst="rect">
            <a:avLst/>
          </a:prstGeom>
        </p:spPr>
      </p:pic>
      <p:pic>
        <p:nvPicPr>
          <p:cNvPr id="2050" name="Picture 2" descr="C:\Users\Usuario\Desktop\IMAGENS CORAÇÃO PARTIDO E APAIXONADOS\Slide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961" y="0"/>
            <a:ext cx="9180961" cy="6916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uario\Desktop\IMAGENS CORAÇÃO PARTIDO E APAIXONADOS\Slide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-90223"/>
            <a:ext cx="91246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851168"/>
            <a:ext cx="6246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/>
              <a:t>.</a:t>
            </a:r>
            <a:endParaRPr lang="pt-BR" sz="2400" b="1" dirty="0"/>
          </a:p>
        </p:txBody>
      </p:sp>
      <p:sp>
        <p:nvSpPr>
          <p:cNvPr id="7" name="Retângulo 6"/>
          <p:cNvSpPr/>
          <p:nvPr/>
        </p:nvSpPr>
        <p:spPr>
          <a:xfrm>
            <a:off x="179511" y="5229200"/>
            <a:ext cx="5256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Leve-me se você quiser, a perder, a nenhum destino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Sem nenhum porquê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-36961" y="-58096"/>
            <a:ext cx="9161579" cy="6974192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997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5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495" y="1988840"/>
            <a:ext cx="324036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uario\Documents\corazón partio\Apresentação 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328" y="0"/>
            <a:ext cx="92354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-64328" y="33539"/>
            <a:ext cx="9208328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-64328" y="53071"/>
            <a:ext cx="9208328" cy="6911038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179512" y="4428112"/>
            <a:ext cx="67687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Já sei que o coração que não vê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É coração que não sente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 coração que te mente amor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Mas você sabe que no fundo da minha alma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Continua aquela dor por acreditar em você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 que aconteceu com a ilusão e a beleza do que é viver?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4290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25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8208912" cy="6381328"/>
          </a:xfrm>
          <a:prstGeom prst="rect">
            <a:avLst/>
          </a:prstGeom>
        </p:spPr>
      </p:pic>
      <p:pic>
        <p:nvPicPr>
          <p:cNvPr id="5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000" y="1952836"/>
            <a:ext cx="34563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382676"/>
            <a:ext cx="9144000" cy="762335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07504" y="0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¿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107504" y="6021288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vai me entregar suas emoções?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vai me pedir que nunca lhe abandone?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  <a:endParaRPr lang="pt-BR" dirty="0"/>
          </a:p>
          <a:p>
            <a:r>
              <a:rPr lang="pt-BR" dirty="0"/>
              <a:t> </a:t>
            </a:r>
          </a:p>
        </p:txBody>
      </p:sp>
      <p:sp>
        <p:nvSpPr>
          <p:cNvPr id="9" name="Retângulo 8"/>
          <p:cNvSpPr/>
          <p:nvPr/>
        </p:nvSpPr>
        <p:spPr>
          <a:xfrm>
            <a:off x="107504" y="5301209"/>
            <a:ext cx="61206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Para que me curaste quanto estava ferido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 hoje me deixa de novo com o coração partido?</a:t>
            </a:r>
          </a:p>
        </p:txBody>
      </p:sp>
    </p:spTree>
    <p:extLst>
      <p:ext uri="{BB962C8B-B14F-4D97-AF65-F5344CB8AC3E}">
        <p14:creationId xmlns:p14="http://schemas.microsoft.com/office/powerpoint/2010/main" val="350645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5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132856"/>
            <a:ext cx="34563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Usuario\Desktop\IMAGENS CORAÇÃO PARTIDO E APAIXONADOS\Slide6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72720" y="-36004"/>
            <a:ext cx="92167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esktop\IMAGENS CORAÇÃO PARTIDO E APAIXONADOS\Slide6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280" y="0"/>
            <a:ext cx="92167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51520" y="4653136"/>
            <a:ext cx="74345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me cobrirá essa noite se fizer frio?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me vai curar o coração partido?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encherá de primaveras este janeiro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 baixará a lua para que brinquemos?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Diga-me se tu vais, me diz, carinho meu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me vai curar o coração partido?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-72719" y="0"/>
            <a:ext cx="921672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-53280" y="-36003"/>
            <a:ext cx="9197281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-291394" y="5004"/>
            <a:ext cx="9435394" cy="6987078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6426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s://38.media.tumblr.com/1c0ab429fbbe630f873edf1e228d75a4/tumblr_n46xc2Pqk81rdkxy6o1_5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01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5" name="Picture 2" descr="C:\Users\Usuario\Desktop\IMAGENS CORAÇÃO PARTIDO E APAIXONADOS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72" y="33539"/>
            <a:ext cx="91645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23528" y="5503301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Tremedeiras neste coração partido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Tremedeiras neste coração partido</a:t>
            </a:r>
          </a:p>
        </p:txBody>
      </p:sp>
    </p:spTree>
    <p:extLst>
      <p:ext uri="{BB962C8B-B14F-4D97-AF65-F5344CB8AC3E}">
        <p14:creationId xmlns:p14="http://schemas.microsoft.com/office/powerpoint/2010/main" val="183041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5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132856"/>
            <a:ext cx="34563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uario\Desktop\IMAGENS CORAÇÃO PARTIDO E APAIXONADOS\Slide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IMAGENS CORAÇÃO PARTIDO E APAIXONADOS\Slide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004"/>
            <a:ext cx="92084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79512" y="5733256"/>
            <a:ext cx="50405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Dar somente aquilo que te sobra</a:t>
            </a:r>
          </a:p>
          <a:p>
            <a:r>
              <a:rPr lang="pt-BR" b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Nunca foi compartir, e sim dar esmola, amor</a:t>
            </a:r>
          </a:p>
          <a:p>
            <a:r>
              <a:rPr lang="pt-BR" b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 tu não o sabes, eu te </a:t>
            </a:r>
            <a:r>
              <a:rPr lang="pt-BR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digo</a:t>
            </a:r>
            <a:endParaRPr lang="pt-BR" b="1" dirty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33539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0" y="76040"/>
            <a:ext cx="9144000" cy="6911038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95964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3075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132856"/>
            <a:ext cx="34563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uario\Desktop\IMAGENS CORAÇÃO PARTIDO E APAIXONADOS\Slide27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MosiaicBubbl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IMAGENS CORAÇÃO PARTIDO E APAIXONADOS\Slide2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399"/>
            <a:ext cx="9144000" cy="706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30463" y="5013176"/>
            <a:ext cx="51125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Depois da tormenta, sempre chega a calmaria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</a:p>
          <a:p>
            <a:pPr algn="ctr"/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Mas sei que depois de ti</a:t>
            </a:r>
          </a:p>
          <a:p>
            <a:pPr algn="ctr"/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Depois de ti não há nada</a:t>
            </a:r>
          </a:p>
        </p:txBody>
      </p:sp>
    </p:spTree>
    <p:extLst>
      <p:ext uri="{BB962C8B-B14F-4D97-AF65-F5344CB8AC3E}">
        <p14:creationId xmlns:p14="http://schemas.microsoft.com/office/powerpoint/2010/main" val="30116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7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132856"/>
            <a:ext cx="34563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suario\Desktop\IMAGENS CORAÇÃO PARTIDO E APAIXONADOS\Slide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esktop\IMAGENS CORAÇÃO PARTIDO E APAIXONADOS\Slide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5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3528" y="5157192"/>
            <a:ext cx="74888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Para que me curaste quanto estava ferido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 hoje me deixa de novo com o coração partido?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vai me entregar suas emoções?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vai me pedir que nunca lhe abandone?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  <a:endParaRPr lang="pt-BR" dirty="0"/>
          </a:p>
          <a:p>
            <a:r>
              <a:rPr lang="pt-BR" dirty="0"/>
              <a:t> 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1881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5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132856"/>
            <a:ext cx="34563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uario\Desktop\IMAGENS CORAÇÃO PARTIDO E APAIXONADOS\Slide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21447" y="0"/>
            <a:ext cx="93654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esktop\IMAGENS CORAÇÃO PARTIDO E APAIXONADOS\Slide5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447" y="-77746"/>
            <a:ext cx="9365447" cy="6935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79511" y="4509120"/>
            <a:ext cx="66784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 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me cobrirá essa noite se fizer frio?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me vai curar o coração partido?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encherá de primaveras este janeiro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 baixará a lua para que brinquemos?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Diga-me se tu vais, me diz, carinho meu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me vai curar o coração partido?</a:t>
            </a:r>
          </a:p>
          <a:p>
            <a:r>
              <a:rPr lang="pt-BR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9355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5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132856"/>
            <a:ext cx="34563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Usuario\Desktop\IMAGENS CORAÇÃO PARTIDO E APAIXONADOS\Slide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https://38.media.tumblr.com/1c0ab429fbbe630f873edf1e228d75a4/tumblr_n46xc2Pqk81rdkxy6o1_5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89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5" name="Picture 3" descr="C:\Users\Usuario\Desktop\IMAGENS CORAÇÃO PARTIDO E APAIXONADOS\Slide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132856"/>
            <a:ext cx="34563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Usuario\Desktop\IMAGENS CORAÇÃO PARTIDO E APAIXONADOS\Slide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" y="-36004"/>
            <a:ext cx="85973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esktop\IMAGENS CORAÇÃO PARTIDO E APAIXONADOS\Slide7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960" y="-52772"/>
            <a:ext cx="90982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0960" y="69543"/>
            <a:ext cx="9077319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20960" y="-36004"/>
            <a:ext cx="912304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2" name="Retângulo 11"/>
          <p:cNvSpPr/>
          <p:nvPr/>
        </p:nvSpPr>
        <p:spPr>
          <a:xfrm>
            <a:off x="323528" y="4797152"/>
            <a:ext cx="51125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 smtClean="0"/>
          </a:p>
          <a:p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</a:t>
            </a: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vai me entregar suas emoções?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vai me pedir que nunca lhe abandone?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</a:t>
            </a: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me cobrirá essa noite se fizer frio?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me vai curar o coração partido?</a:t>
            </a:r>
          </a:p>
        </p:txBody>
      </p:sp>
    </p:spTree>
    <p:extLst>
      <p:ext uri="{BB962C8B-B14F-4D97-AF65-F5344CB8AC3E}">
        <p14:creationId xmlns:p14="http://schemas.microsoft.com/office/powerpoint/2010/main" val="154813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1026" name="Picture 2" descr="C:\Users\Usuario\Desktop\IMAGENS CORAÇÃO PARTIDO E APAIXONADOS\Slide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IMAGENS CORAÇÃO PARTIDO E APAIXONADOS\Slide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3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-180527" y="0"/>
            <a:ext cx="180528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-53038"/>
            <a:ext cx="9144000" cy="6911038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5098544"/>
            <a:ext cx="58326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encherá de primaveras este janeiro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 baixará a lua para que brinquemos?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Diga-me se tu vais, me diz, carinho meu</a:t>
            </a:r>
          </a:p>
          <a:p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Quem me vai curar o coração partido?</a:t>
            </a:r>
          </a:p>
        </p:txBody>
      </p:sp>
    </p:spTree>
    <p:extLst>
      <p:ext uri="{BB962C8B-B14F-4D97-AF65-F5344CB8AC3E}">
        <p14:creationId xmlns:p14="http://schemas.microsoft.com/office/powerpoint/2010/main" val="186806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6" presetClass="exit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4" descr="https://38.media.tumblr.com/c649272b57924a67f8edd9a4c4777a53/tumblr_naj13htQbo1szoxydo4_25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0"/>
            <a:ext cx="9036496" cy="687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59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3074" name="Picture 2" descr="C:\Users\Usuario\Documents\corazón partio\Apresentação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3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67544" y="5842429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 </a:t>
            </a: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Um romance cujo fim é instantâneo ou indolor não é romance. </a:t>
            </a:r>
          </a:p>
        </p:txBody>
      </p:sp>
    </p:spTree>
    <p:extLst>
      <p:ext uri="{BB962C8B-B14F-4D97-AF65-F5344CB8AC3E}">
        <p14:creationId xmlns:p14="http://schemas.microsoft.com/office/powerpoint/2010/main" val="2989819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1027" name="Picture 3" descr="C:\Users\Usuario\Documents\corazón partio\Apresentaçã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3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23528" y="5949280"/>
            <a:ext cx="8820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 </a:t>
            </a:r>
            <a:r>
              <a:rPr lang="pt-BR" sz="2400" b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nada adianta medicar um coração partido se não pode curá-lo... </a:t>
            </a:r>
          </a:p>
        </p:txBody>
      </p:sp>
    </p:spTree>
    <p:extLst>
      <p:ext uri="{BB962C8B-B14F-4D97-AF65-F5344CB8AC3E}">
        <p14:creationId xmlns:p14="http://schemas.microsoft.com/office/powerpoint/2010/main" val="4965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2" y="476672"/>
            <a:ext cx="7272808" cy="5971735"/>
          </a:xfrm>
          <a:prstGeom prst="rect">
            <a:avLst/>
          </a:prstGeom>
        </p:spPr>
      </p:pic>
      <p:pic>
        <p:nvPicPr>
          <p:cNvPr id="2050" name="Picture 2" descr="C:\Users\Usuario\Documents\corazón partio\Apresentação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0" y="69543"/>
            <a:ext cx="909828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74495"/>
            <a:ext cx="9253746" cy="6994419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07505" y="476672"/>
            <a:ext cx="85689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Para o coração partido um novo amor.</a:t>
            </a:r>
          </a:p>
          <a:p>
            <a:r>
              <a:rPr lang="pt-BR" sz="2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Para o ciclo do amor, sempre haverá esperanças de um novo amanhecer. (Dorotéia Gomes)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1274792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9000"/>
    </mc:Choice>
    <mc:Fallback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4" descr="https://38.media.tumblr.com/50a5f1d5955031152e94fdb98c9bff7c/tumblr_mgj6t80U7y1qfcm1no1_5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7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40" y="0"/>
            <a:ext cx="916304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91680" y="692696"/>
            <a:ext cx="419993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MUSICA: CORAZÓN PARTIO</a:t>
            </a:r>
          </a:p>
          <a:p>
            <a:r>
              <a:rPr lang="pt-BR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ALEJANDRO ZANS</a:t>
            </a:r>
          </a:p>
          <a:p>
            <a:r>
              <a:rPr lang="pt-BR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FORMATAÇÃO: DOROTÉIA GOMES</a:t>
            </a:r>
          </a:p>
          <a:p>
            <a:r>
              <a:rPr lang="pt-BR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IMAGENS:INTERNET</a:t>
            </a:r>
          </a:p>
          <a:p>
            <a:r>
              <a:rPr lang="pt-BR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www.sergrasan.com/doroteiagomesslides</a:t>
            </a:r>
          </a:p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1691680" y="2447022"/>
            <a:ext cx="3339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doroteiagomes06@gmail.com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520827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9000"/>
    </mc:Choice>
    <mc:Fallback>
      <p:transition spd="slow" advClick="0" advTm="3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45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2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45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75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RAZÓN PARTIO by Dorotéia 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CORAZÓN PARTIO by Dorotéia Gomes</Template>
  <TotalTime>41</TotalTime>
  <Words>367</Words>
  <Application>Microsoft Office PowerPoint</Application>
  <PresentationFormat>Apresentação na tela (4:3)</PresentationFormat>
  <Paragraphs>94</Paragraphs>
  <Slides>23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4" baseType="lpstr">
      <vt:lpstr>CORAZÓN PARTIO by Dorotéia Gomes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3</cp:revision>
  <dcterms:created xsi:type="dcterms:W3CDTF">2015-01-20T23:36:21Z</dcterms:created>
  <dcterms:modified xsi:type="dcterms:W3CDTF">2015-01-21T00:18:16Z</dcterms:modified>
</cp:coreProperties>
</file>