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wdp" ContentType="image/vnd.ms-photo"/>
  <Default Extension="gif" ContentType="image/gi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8" r:id="rId3"/>
    <p:sldId id="259" r:id="rId4"/>
    <p:sldId id="260" r:id="rId5"/>
    <p:sldId id="263" r:id="rId6"/>
    <p:sldId id="261" r:id="rId7"/>
    <p:sldId id="264" r:id="rId8"/>
    <p:sldId id="262" r:id="rId9"/>
    <p:sldId id="265" r:id="rId10"/>
    <p:sldId id="256" r:id="rId11"/>
  </p:sldIdLst>
  <p:sldSz cx="9144000" cy="6858000" type="screen4x3"/>
  <p:notesSz cx="6858000" cy="9144000"/>
  <p:defaultTextStyle>
    <a:defPPr>
      <a:defRPr lang="pt-B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DVgFXFf4GtjH5eyXYC2kAg==" hashData="r/KvzArzbSKBxtAMHr6RDEh1/YE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546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t-BR" smtClean="0"/>
              <a:t>Clique para editar o estilo do subtítulo mestre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36B17A-651E-4504-BE5B-178552980319}" type="datetimeFigureOut">
              <a:rPr lang="pt-BR" smtClean="0"/>
              <a:t>19/01/2015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26C7E5-D624-44BE-AAEE-A34B587FDF77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67511991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36B17A-651E-4504-BE5B-178552980319}" type="datetimeFigureOut">
              <a:rPr lang="pt-BR" smtClean="0"/>
              <a:t>19/01/2015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26C7E5-D624-44BE-AAEE-A34B587FDF77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34697691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36B17A-651E-4504-BE5B-178552980319}" type="datetimeFigureOut">
              <a:rPr lang="pt-BR" smtClean="0"/>
              <a:t>19/01/2015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26C7E5-D624-44BE-AAEE-A34B587FDF77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73395093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36B17A-651E-4504-BE5B-178552980319}" type="datetimeFigureOut">
              <a:rPr lang="pt-BR" smtClean="0"/>
              <a:t>19/01/2015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26C7E5-D624-44BE-AAEE-A34B587FDF77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22379274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Texto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6" name="Espaço Reservado para Conteúdo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7" name="Espaço Reservado para Dat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36B17A-651E-4504-BE5B-178552980319}" type="datetimeFigureOut">
              <a:rPr lang="pt-BR" smtClean="0"/>
              <a:t>19/01/2015</a:t>
            </a:fld>
            <a:endParaRPr lang="pt-BR"/>
          </a:p>
        </p:txBody>
      </p:sp>
      <p:sp>
        <p:nvSpPr>
          <p:cNvPr id="8" name="Espaço Reservado para Rodapé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Espaço Reservado para Número de Slid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26C7E5-D624-44BE-AAEE-A34B587FDF77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9973458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36B17A-651E-4504-BE5B-178552980319}" type="datetimeFigureOut">
              <a:rPr lang="pt-BR" smtClean="0"/>
              <a:t>19/01/2015</a:t>
            </a:fld>
            <a:endParaRPr lang="pt-BR"/>
          </a:p>
        </p:txBody>
      </p:sp>
      <p:sp>
        <p:nvSpPr>
          <p:cNvPr id="4" name="Espaço Reservado para Rodapé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Espaço Reservado para Número de Slid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26C7E5-D624-44BE-AAEE-A34B587FDF77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71378646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Dat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36B17A-651E-4504-BE5B-178552980319}" type="datetimeFigureOut">
              <a:rPr lang="pt-BR" smtClean="0"/>
              <a:t>19/01/2015</a:t>
            </a:fld>
            <a:endParaRPr lang="pt-BR"/>
          </a:p>
        </p:txBody>
      </p:sp>
      <p:sp>
        <p:nvSpPr>
          <p:cNvPr id="3" name="Espaço Reservado para Rodapé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26C7E5-D624-44BE-AAEE-A34B587FDF77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30148770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36B17A-651E-4504-BE5B-178552980319}" type="datetimeFigureOut">
              <a:rPr lang="pt-BR" smtClean="0"/>
              <a:t>19/01/2015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26C7E5-D624-44BE-AAEE-A34B587FDF77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26878301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Imagem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pt-BR" smtClean="0"/>
              <a:t>Clique no ícone para adicionar uma imagem</a:t>
            </a:r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36B17A-651E-4504-BE5B-178552980319}" type="datetimeFigureOut">
              <a:rPr lang="pt-BR" smtClean="0"/>
              <a:t>19/01/2015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26C7E5-D624-44BE-AAEE-A34B587FDF77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29447389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36B17A-651E-4504-BE5B-178552980319}" type="datetimeFigureOut">
              <a:rPr lang="pt-BR" smtClean="0"/>
              <a:t>19/01/2015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26C7E5-D624-44BE-AAEE-A34B587FDF77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63692602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36B17A-651E-4504-BE5B-178552980319}" type="datetimeFigureOut">
              <a:rPr lang="pt-BR" smtClean="0"/>
              <a:t>19/01/2015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26C7E5-D624-44BE-AAEE-A34B587FDF77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25070120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Títu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A36B17A-651E-4504-BE5B-178552980319}" type="datetimeFigureOut">
              <a:rPr lang="pt-BR" smtClean="0"/>
              <a:t>19/01/2015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526C7E5-D624-44BE-AAEE-A34B587FDF77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156493000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jpeg"/></Relationships>
</file>

<file path=ppt/slides/_rels/slide3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jpeg"/></Relationships>
</file>

<file path=ppt/slides/_rels/slide4.xml.rels><?xml version="1.0" encoding="UTF-8" standalone="yes"?>
<Relationships xmlns="http://schemas.openxmlformats.org/package/2006/relationships"><Relationship Id="rId3" Type="http://schemas.microsoft.com/office/2007/relationships/hdphoto" Target="../media/hdphoto3.wdp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.jpeg"/></Relationships>
</file>

<file path=ppt/slides/_rels/slide5.xml.rels><?xml version="1.0" encoding="UTF-8" standalone="yes"?>
<Relationships xmlns="http://schemas.openxmlformats.org/package/2006/relationships"><Relationship Id="rId3" Type="http://schemas.microsoft.com/office/2007/relationships/hdphoto" Target="../media/hdphoto4.wdp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9.jpeg"/></Relationships>
</file>

<file path=ppt/slides/_rels/slide6.xml.rels><?xml version="1.0" encoding="UTF-8" standalone="yes"?>
<Relationships xmlns="http://schemas.openxmlformats.org/package/2006/relationships"><Relationship Id="rId3" Type="http://schemas.microsoft.com/office/2007/relationships/hdphoto" Target="../media/hdphoto5.wdp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1.jpe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gif"/><Relationship Id="rId2" Type="http://schemas.openxmlformats.org/officeDocument/2006/relationships/image" Target="../media/image15.gif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7.gi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pt-BR"/>
          </a:p>
        </p:txBody>
      </p:sp>
      <p:pic>
        <p:nvPicPr>
          <p:cNvPr id="4" name="Picture 2" descr="http://i.imgur.com/pZ1b1DM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CaixaDeTexto 4"/>
          <p:cNvSpPr txBox="1"/>
          <p:nvPr/>
        </p:nvSpPr>
        <p:spPr>
          <a:xfrm>
            <a:off x="323528" y="332656"/>
            <a:ext cx="4364991" cy="4824536"/>
          </a:xfrm>
          <a:prstGeom prst="rect">
            <a:avLst/>
          </a:prstGeom>
          <a:noFill/>
        </p:spPr>
        <p:txBody>
          <a:bodyPr wrap="none" rtlCol="0">
            <a:prstTxWarp prst="textInflate">
              <a:avLst/>
            </a:prstTxWarp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contourClr>
                <a:schemeClr val="accent2">
                  <a:shade val="75000"/>
                </a:schemeClr>
              </a:contourClr>
            </a:sp3d>
          </a:bodyPr>
          <a:lstStyle/>
          <a:p>
            <a:r>
              <a:rPr lang="pt-BR" sz="4400" b="1" dirty="0" smtClean="0">
                <a:ln>
                  <a:solidFill>
                    <a:schemeClr val="tx1"/>
                  </a:solidFill>
                </a:ln>
                <a:solidFill>
                  <a:srgbClr val="FF0000"/>
                </a:solidFill>
                <a:latin typeface="Garamond" pitchFamily="18" charset="0"/>
              </a:rPr>
              <a:t>PRESERVAR</a:t>
            </a:r>
          </a:p>
          <a:p>
            <a:endParaRPr lang="pt-BR" sz="4400" b="1" dirty="0">
              <a:ln w="11430">
                <a:solidFill>
                  <a:schemeClr val="tx1"/>
                </a:solidFill>
              </a:ln>
              <a:solidFill>
                <a:srgbClr val="FF00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Garamond" pitchFamily="18" charset="0"/>
            </a:endParaRPr>
          </a:p>
          <a:p>
            <a:r>
              <a:rPr lang="pt-BR" sz="4400" dirty="0" smtClean="0">
                <a:ln>
                  <a:solidFill>
                    <a:schemeClr val="tx1"/>
                  </a:solidFill>
                </a:ln>
                <a:solidFill>
                  <a:srgbClr val="FF0000"/>
                </a:solidFill>
                <a:latin typeface="Garamond" pitchFamily="18" charset="0"/>
              </a:rPr>
              <a:t>       </a:t>
            </a:r>
            <a:r>
              <a:rPr lang="pt-BR" sz="4400" b="1" dirty="0" smtClean="0">
                <a:ln>
                  <a:solidFill>
                    <a:schemeClr val="tx1"/>
                  </a:solidFill>
                </a:ln>
                <a:solidFill>
                  <a:srgbClr val="FF0000"/>
                </a:solidFill>
                <a:latin typeface="Garamond" pitchFamily="18" charset="0"/>
              </a:rPr>
              <a:t>AS </a:t>
            </a:r>
          </a:p>
          <a:p>
            <a:endParaRPr lang="pt-BR" sz="4400" b="1" dirty="0">
              <a:ln>
                <a:solidFill>
                  <a:schemeClr val="tx1"/>
                </a:solidFill>
              </a:ln>
              <a:solidFill>
                <a:srgbClr val="FF0000"/>
              </a:solidFill>
              <a:latin typeface="Garamond" pitchFamily="18" charset="0"/>
            </a:endParaRPr>
          </a:p>
          <a:p>
            <a:r>
              <a:rPr lang="pt-BR" sz="4400" b="1" dirty="0" smtClean="0">
                <a:ln>
                  <a:solidFill>
                    <a:schemeClr val="tx1"/>
                  </a:solidFill>
                </a:ln>
                <a:solidFill>
                  <a:srgbClr val="FF0000"/>
                </a:solidFill>
                <a:latin typeface="Garamond" pitchFamily="18" charset="0"/>
              </a:rPr>
              <a:t>AMIZADES </a:t>
            </a:r>
            <a:endParaRPr lang="pt-BR" sz="4400" b="1" dirty="0">
              <a:ln>
                <a:solidFill>
                  <a:schemeClr val="tx1"/>
                </a:solidFill>
              </a:ln>
              <a:solidFill>
                <a:srgbClr val="FF0000"/>
              </a:solidFill>
              <a:latin typeface="Garamond" pitchFamily="18" charset="0"/>
            </a:endParaRPr>
          </a:p>
        </p:txBody>
      </p:sp>
      <p:sp>
        <p:nvSpPr>
          <p:cNvPr id="6" name="CaixaDeTexto 5"/>
          <p:cNvSpPr txBox="1"/>
          <p:nvPr/>
        </p:nvSpPr>
        <p:spPr>
          <a:xfrm>
            <a:off x="6228184" y="548680"/>
            <a:ext cx="2721386" cy="255454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3200" b="1" dirty="0" smtClean="0">
                <a:ln>
                  <a:solidFill>
                    <a:schemeClr val="bg1"/>
                  </a:solidFill>
                </a:ln>
              </a:rPr>
              <a:t>FORMATAÇÃO:</a:t>
            </a:r>
          </a:p>
          <a:p>
            <a:pPr algn="ctr"/>
            <a:endParaRPr lang="pt-BR" sz="3200" b="1" dirty="0">
              <a:ln>
                <a:solidFill>
                  <a:schemeClr val="bg1"/>
                </a:solidFill>
              </a:ln>
            </a:endParaRPr>
          </a:p>
          <a:p>
            <a:pPr algn="ctr"/>
            <a:r>
              <a:rPr lang="pt-BR" sz="3200" b="1" dirty="0" smtClean="0">
                <a:ln>
                  <a:solidFill>
                    <a:schemeClr val="bg1"/>
                  </a:solidFill>
                </a:ln>
              </a:rPr>
              <a:t>DOROTÉIA</a:t>
            </a:r>
          </a:p>
          <a:p>
            <a:pPr algn="ctr"/>
            <a:endParaRPr lang="pt-BR" sz="3200" b="1" dirty="0">
              <a:ln>
                <a:solidFill>
                  <a:schemeClr val="bg1"/>
                </a:solidFill>
              </a:ln>
            </a:endParaRPr>
          </a:p>
          <a:p>
            <a:pPr algn="ctr"/>
            <a:r>
              <a:rPr lang="pt-BR" sz="3200" b="1" dirty="0" smtClean="0">
                <a:ln>
                  <a:solidFill>
                    <a:schemeClr val="bg1"/>
                  </a:solidFill>
                </a:ln>
              </a:rPr>
              <a:t>GOMES</a:t>
            </a:r>
            <a:endParaRPr lang="pt-BR" sz="3200" b="1" dirty="0">
              <a:ln>
                <a:solidFill>
                  <a:schemeClr val="bg1"/>
                </a:solidFill>
              </a:ln>
            </a:endParaRPr>
          </a:p>
        </p:txBody>
      </p:sp>
    </p:spTree>
    <p:extLst>
      <p:ext uri="{BB962C8B-B14F-4D97-AF65-F5344CB8AC3E}">
        <p14:creationId xmlns:p14="http://schemas.microsoft.com/office/powerpoint/2010/main" val="190749773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250" advTm="15000">
        <p14:shred/>
        <p:sndAc>
          <p:stSnd loop="1">
            <p:snd r:embed="rId2" name="Sergio Dalma e Biagio Antonacci   L' 1.wav"/>
          </p:stSnd>
        </p:sndAc>
      </p:transition>
    </mc:Choice>
    <mc:Fallback>
      <p:transition spd="slow" advTm="15000">
        <p:fade/>
        <p:sndAc>
          <p:stSnd loop="1">
            <p:snd r:embed="rId2" name="Sergio Dalma e Biagio Antonacci   L' 1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2000"/>
                            </p:stCondLst>
                            <p:childTnLst>
                              <p:par>
                                <p:cTn id="10" presetID="5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" dur="1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3000"/>
                            </p:stCondLst>
                            <p:childTnLst>
                              <p:par>
                                <p:cTn id="14" presetID="5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6" dur="1000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4000"/>
                            </p:stCondLst>
                            <p:childTnLst>
                              <p:par>
                                <p:cTn id="18" presetID="5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0" dur="1000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pt-BR"/>
          </a:p>
        </p:txBody>
      </p:sp>
      <p:pic>
        <p:nvPicPr>
          <p:cNvPr id="1026" name="Picture 2" descr="C:\Users\Usuario\Desktop\PRESERVANDO AS AMIZADES\Slide1.JPG"/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2778" b="90000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C:\Users\Usuario\Desktop\PRESERVANDO AS AMIZADES\Slide1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071" y="30832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Retângulo 3"/>
          <p:cNvSpPr/>
          <p:nvPr/>
        </p:nvSpPr>
        <p:spPr>
          <a:xfrm>
            <a:off x="467544" y="4077072"/>
            <a:ext cx="8352928" cy="26776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pt-BR" sz="2800" dirty="0">
                <a:ln>
                  <a:solidFill>
                    <a:schemeClr val="bg1"/>
                  </a:solidFill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Todos sabemos que durante nossa caminhada pela vida, sempre teremos contratempos, </a:t>
            </a:r>
          </a:p>
          <a:p>
            <a:pPr algn="ctr">
              <a:defRPr/>
            </a:pPr>
            <a:r>
              <a:rPr lang="pt-BR" sz="2800" dirty="0">
                <a:ln>
                  <a:solidFill>
                    <a:schemeClr val="bg1"/>
                  </a:solidFill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aqueles problemas que não queríamos que acontecessem.</a:t>
            </a:r>
          </a:p>
          <a:p>
            <a:pPr algn="ctr">
              <a:defRPr/>
            </a:pPr>
            <a:r>
              <a:rPr lang="pt-BR" sz="2800" dirty="0">
                <a:ln>
                  <a:solidFill>
                    <a:schemeClr val="bg1"/>
                  </a:solidFill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 Mas eles acontecem... </a:t>
            </a:r>
          </a:p>
          <a:p>
            <a:pPr algn="ctr">
              <a:defRPr/>
            </a:pPr>
            <a:r>
              <a:rPr lang="pt-BR" sz="2800" dirty="0">
                <a:ln>
                  <a:solidFill>
                    <a:schemeClr val="bg1"/>
                  </a:solidFill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Precisamos superá-los.</a:t>
            </a:r>
            <a:r>
              <a:rPr lang="pt-BR" sz="2800" dirty="0">
                <a:ln>
                  <a:solidFill>
                    <a:schemeClr val="bg1"/>
                  </a:solidFill>
                </a:ln>
                <a:solidFill>
                  <a:srgbClr val="FF0000"/>
                </a:solidFill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8437755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2000"/>
    </mc:Choice>
    <mc:Fallback xmlns="">
      <p:transition spd="slow" advTm="22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6000"/>
                                        <p:tgtEl>
                                          <p:spTgt spid="10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6000"/>
                            </p:stCondLst>
                            <p:childTnLst>
                              <p:par>
                                <p:cTn id="9" presetID="4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 tmFilter="0,0; .5, 1; 1, 1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0000"/>
                            </p:stCondLst>
                            <p:childTnLst>
                              <p:par>
                                <p:cTn id="17" presetID="4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 tmFilter="0,0; .5, 1; 1, 1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2800"/>
                            </p:stCondLst>
                            <p:childTnLst>
                              <p:par>
                                <p:cTn id="25" presetID="4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500" tmFilter="0,0; .5, 1; 1, 1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14200"/>
                            </p:stCondLst>
                            <p:childTnLst>
                              <p:par>
                                <p:cTn id="33" presetID="4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500" tmFilter="0,0; .5, 1; 1, 1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pt-BR"/>
          </a:p>
        </p:txBody>
      </p:sp>
      <p:pic>
        <p:nvPicPr>
          <p:cNvPr id="2050" name="Picture 2" descr="C:\Users\Usuario\Desktop\PRESERVANDO AS AMIZADES\Slide2.JPG"/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aturation sat="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-30235" y="-29158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1" name="Picture 3" descr="C:\Users\Usuario\Desktop\PRESERVANDO AS AMIZADES\Slide2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235" y="-25730"/>
            <a:ext cx="9113765" cy="69573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Retângulo 3"/>
          <p:cNvSpPr/>
          <p:nvPr/>
        </p:nvSpPr>
        <p:spPr>
          <a:xfrm>
            <a:off x="251519" y="4581128"/>
            <a:ext cx="8862245" cy="26776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pt-BR" sz="2800" b="1" dirty="0">
                <a:ln>
                  <a:solidFill>
                    <a:schemeClr val="bg1"/>
                  </a:solidFill>
                </a:ln>
                <a:solidFill>
                  <a:srgbClr val="CCFF66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Precisamos encontrar um jeito para que seus efeitos não estraguem amizades,</a:t>
            </a:r>
          </a:p>
          <a:p>
            <a:pPr algn="ctr">
              <a:defRPr/>
            </a:pPr>
            <a:r>
              <a:rPr lang="pt-BR" sz="2800" b="1" dirty="0">
                <a:ln>
                  <a:solidFill>
                    <a:schemeClr val="bg1"/>
                  </a:solidFill>
                </a:ln>
                <a:solidFill>
                  <a:srgbClr val="CCFF66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não desmanchem relacionamentos, </a:t>
            </a:r>
          </a:p>
          <a:p>
            <a:pPr algn="ctr">
              <a:defRPr/>
            </a:pPr>
            <a:r>
              <a:rPr lang="pt-BR" sz="2800" b="1" dirty="0">
                <a:ln>
                  <a:solidFill>
                    <a:schemeClr val="bg1"/>
                  </a:solidFill>
                </a:ln>
                <a:solidFill>
                  <a:srgbClr val="CCFF66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não atrapalhem, nem nossa vida, </a:t>
            </a:r>
          </a:p>
          <a:p>
            <a:pPr algn="ctr">
              <a:defRPr/>
            </a:pPr>
            <a:r>
              <a:rPr lang="pt-BR" sz="2800" b="1" dirty="0">
                <a:ln>
                  <a:solidFill>
                    <a:schemeClr val="bg1"/>
                  </a:solidFill>
                </a:ln>
                <a:solidFill>
                  <a:srgbClr val="CCFF66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e tampouco a de terceiros eventualmente envolvidos.</a:t>
            </a:r>
          </a:p>
          <a:p>
            <a:pPr algn="ctr">
              <a:defRPr/>
            </a:pPr>
            <a:r>
              <a:rPr lang="pt-BR" sz="2800" b="1" dirty="0">
                <a:ln>
                  <a:solidFill>
                    <a:schemeClr val="bg1"/>
                  </a:solidFill>
                </a:ln>
              </a:rPr>
              <a:t> </a:t>
            </a:r>
          </a:p>
        </p:txBody>
      </p:sp>
    </p:spTree>
    <p:extLst>
      <p:ext uri="{BB962C8B-B14F-4D97-AF65-F5344CB8AC3E}">
        <p14:creationId xmlns:p14="http://schemas.microsoft.com/office/powerpoint/2010/main" val="4114725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9000"/>
    </mc:Choice>
    <mc:Fallback xmlns="">
      <p:transition spd="slow" advTm="19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7" dur="5000"/>
                                        <p:tgtEl>
                                          <p:spTgt spid="20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0"/>
                            </p:stCondLst>
                            <p:childTnLst>
                              <p:par>
                                <p:cTn id="9" presetID="4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 tmFilter="0,0; .5, 1; 1, 1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8700"/>
                            </p:stCondLst>
                            <p:childTnLst>
                              <p:par>
                                <p:cTn id="17" presetID="4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 tmFilter="0,0; .5, 1; 1, 1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0600"/>
                            </p:stCondLst>
                            <p:childTnLst>
                              <p:par>
                                <p:cTn id="25" presetID="4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500" tmFilter="0,0; .5, 1; 1, 1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12400"/>
                            </p:stCondLst>
                            <p:childTnLst>
                              <p:par>
                                <p:cTn id="33" presetID="4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500" tmFilter="0,0; .5, 1; 1, 1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15100"/>
                            </p:stCondLst>
                            <p:childTnLst>
                              <p:par>
                                <p:cTn id="41" presetID="4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7" dur="500" tmFilter="0,0; .5, 1; 1, 1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pt-BR"/>
          </a:p>
        </p:txBody>
      </p:sp>
      <p:pic>
        <p:nvPicPr>
          <p:cNvPr id="3074" name="Picture 2" descr="C:\Users\Usuario\Desktop\PRESERVANDO AS AMIZADES\Slide5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aturation sat="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5162" t="23441" r="16613"/>
          <a:stretch/>
        </p:blipFill>
        <p:spPr bwMode="auto">
          <a:xfrm>
            <a:off x="10384" y="-171400"/>
            <a:ext cx="9133616" cy="7029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2" descr="C:\Users\Usuario\Desktop\PRESERVANDO AS AMIZADES\Slide5.JPG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162" t="23441" r="16613"/>
          <a:stretch/>
        </p:blipFill>
        <p:spPr bwMode="auto">
          <a:xfrm>
            <a:off x="48610" y="-126775"/>
            <a:ext cx="9131025" cy="69847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Retângulo 3"/>
          <p:cNvSpPr/>
          <p:nvPr/>
        </p:nvSpPr>
        <p:spPr>
          <a:xfrm>
            <a:off x="539552" y="4365104"/>
            <a:ext cx="8604448" cy="18158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t-BR" sz="2800" b="1" dirty="0" smtClean="0">
                <a:ln w="900" cmpd="sng">
                  <a:solidFill>
                    <a:schemeClr val="bg1"/>
                  </a:solidFill>
                  <a:prstDash val="solid"/>
                </a:ln>
                <a:solidFill>
                  <a:srgbClr val="FF0000"/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  <a:t>Com plena e total certeza, temos que deixar nosso coração aberto para tudo o que de bom houver, </a:t>
            </a:r>
          </a:p>
          <a:p>
            <a:r>
              <a:rPr lang="pt-BR" sz="2800" b="1" dirty="0" smtClean="0">
                <a:ln w="900" cmpd="sng">
                  <a:solidFill>
                    <a:schemeClr val="bg1"/>
                  </a:solidFill>
                  <a:prstDash val="solid"/>
                </a:ln>
                <a:solidFill>
                  <a:srgbClr val="FF0000"/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  <a:t>e procurar tirar bom proveito dessas coisas boas.</a:t>
            </a:r>
            <a:endParaRPr lang="pt-BR" sz="2800" b="1" dirty="0" smtClean="0">
              <a:ln w="900" cmpd="sng">
                <a:solidFill>
                  <a:schemeClr val="bg1"/>
                </a:solidFill>
                <a:prstDash val="solid"/>
              </a:ln>
              <a:solidFill>
                <a:srgbClr val="FF0000"/>
              </a:solidFill>
            </a:endParaRPr>
          </a:p>
          <a:p>
            <a:r>
              <a:rPr lang="pt-BR" sz="2800" b="1" dirty="0" smtClean="0">
                <a:ln>
                  <a:solidFill>
                    <a:schemeClr val="bg1"/>
                  </a:solidFill>
                </a:ln>
                <a:solidFill>
                  <a:srgbClr val="FF0000"/>
                </a:solidFill>
              </a:rPr>
              <a:t> </a:t>
            </a:r>
            <a:endParaRPr lang="pt-BR" sz="2800" b="1" dirty="0">
              <a:ln>
                <a:solidFill>
                  <a:schemeClr val="bg1"/>
                </a:solidFill>
              </a:ln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483391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3000"/>
    </mc:Choice>
    <mc:Fallback xmlns="">
      <p:transition spd="slow" advTm="23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xit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6" dur="50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35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" dur="50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6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49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5000"/>
                            </p:stCondLst>
                            <p:childTnLst>
                              <p:par>
                                <p:cTn id="24" presetID="4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 tmFilter="0,0; .5, 1; 1, 1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9350"/>
                            </p:stCondLst>
                            <p:childTnLst>
                              <p:par>
                                <p:cTn id="32" presetID="4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500" tmFilter="0,0; .5, 1; 1, 1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11900"/>
                            </p:stCondLst>
                            <p:childTnLst>
                              <p:par>
                                <p:cTn id="40" presetID="4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6" dur="500" tmFilter="0,0; .5, 1; 1, 1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pt-BR"/>
          </a:p>
        </p:txBody>
      </p:sp>
      <p:pic>
        <p:nvPicPr>
          <p:cNvPr id="6146" name="Picture 2" descr="C:\Users\Usuario\Desktop\PRESERVANDO AS AMIZADES\Slide9.JPG"/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11806" b="87778" l="16250" r="71771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47" name="Picture 3" descr="C:\Users\Usuario\Desktop\PRESERVANDO AS AMIZADES\Slide9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5167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Retângulo 3"/>
          <p:cNvSpPr/>
          <p:nvPr/>
        </p:nvSpPr>
        <p:spPr>
          <a:xfrm>
            <a:off x="323528" y="0"/>
            <a:ext cx="8712968" cy="22467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t-BR" sz="2800" b="1" dirty="0" smtClean="0">
                <a:ln>
                  <a:solidFill>
                    <a:srgbClr val="FFC000"/>
                  </a:solidFill>
                </a:ln>
                <a:solidFill>
                  <a:schemeClr val="bg1"/>
                </a:solidFill>
              </a:rPr>
              <a:t>Quanto às coisas más, devemos tentar  deixar tudo que de menos bom aconteceu num pacote, e jogá-lo fora, </a:t>
            </a:r>
          </a:p>
          <a:p>
            <a:r>
              <a:rPr lang="pt-BR" sz="2800" b="1" dirty="0" smtClean="0">
                <a:ln>
                  <a:solidFill>
                    <a:srgbClr val="FFC000"/>
                  </a:solidFill>
                </a:ln>
                <a:solidFill>
                  <a:schemeClr val="bg1"/>
                </a:solidFill>
              </a:rPr>
              <a:t>procurando esquece-las,  é o melhor a fazer, para recomeçar tudo com novas </a:t>
            </a:r>
            <a:r>
              <a:rPr lang="pt-BR" sz="2800" b="1" dirty="0" err="1" smtClean="0">
                <a:ln>
                  <a:solidFill>
                    <a:srgbClr val="FFC000"/>
                  </a:solidFill>
                </a:ln>
                <a:solidFill>
                  <a:schemeClr val="bg1"/>
                </a:solidFill>
              </a:rPr>
              <a:t>idéias</a:t>
            </a:r>
            <a:r>
              <a:rPr lang="pt-BR" sz="2800" b="1" dirty="0" smtClean="0">
                <a:ln>
                  <a:solidFill>
                    <a:srgbClr val="FFC000"/>
                  </a:solidFill>
                </a:ln>
                <a:solidFill>
                  <a:schemeClr val="bg1"/>
                </a:solidFill>
              </a:rPr>
              <a:t>, e novos ideais...</a:t>
            </a:r>
          </a:p>
          <a:p>
            <a:endParaRPr lang="pt-BR" sz="2800" b="1" dirty="0">
              <a:ln>
                <a:solidFill>
                  <a:srgbClr val="FFC000"/>
                </a:solidFill>
              </a:ln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774992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1000"/>
    </mc:Choice>
    <mc:Fallback xmlns="">
      <p:transition spd="slow" advTm="21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6000"/>
                                        <p:tgtEl>
                                          <p:spTgt spid="61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6000"/>
                            </p:stCondLst>
                            <p:childTnLst>
                              <p:par>
                                <p:cTn id="9" presetID="4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 tmFilter="0,0; .5, 1; 1, 1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0750"/>
                            </p:stCondLst>
                            <p:childTnLst>
                              <p:par>
                                <p:cTn id="17" presetID="4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 tmFilter="0,0; .5, 1; 1, 1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pt-BR"/>
          </a:p>
        </p:txBody>
      </p:sp>
      <p:pic>
        <p:nvPicPr>
          <p:cNvPr id="4098" name="Picture 2" descr="C:\Users\Usuario\Desktop\PRESERVANDO AS AMIZADES\Slide6.JPG"/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9306" b="92917" l="10729" r="53438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099" name="Picture 3" descr="C:\Users\Usuario\Desktop\PRESERVANDO AS AMIZADES\Slide6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Retângulo 3"/>
          <p:cNvSpPr/>
          <p:nvPr/>
        </p:nvSpPr>
        <p:spPr>
          <a:xfrm>
            <a:off x="251520" y="188640"/>
            <a:ext cx="2160240" cy="618630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b="1" dirty="0" smtClean="0">
                <a:ln w="900" cmpd="sng">
                  <a:solidFill>
                    <a:srgbClr val="FFC000">
                      <a:alpha val="55000"/>
                    </a:srgb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  <a:t>É deixar morrer tudo </a:t>
            </a:r>
            <a:r>
              <a:rPr lang="pt-BR" sz="2000" b="1" dirty="0" smtClean="0">
                <a:ln w="900" cmpd="sng">
                  <a:solidFill>
                    <a:srgbClr val="FFC000">
                      <a:alpha val="55000"/>
                    </a:srgb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  <a:t>que há de "menor" em nós, ou seja, os defeitos, as incompreensões, </a:t>
            </a:r>
          </a:p>
          <a:p>
            <a:pPr algn="ctr"/>
            <a:r>
              <a:rPr lang="pt-BR" sz="2000" b="1" dirty="0" smtClean="0">
                <a:ln w="900" cmpd="sng">
                  <a:solidFill>
                    <a:srgbClr val="FFC000">
                      <a:alpha val="55000"/>
                    </a:srgb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  <a:t>a falta de amor, que eventualmente sofremos ou que distribuímos </a:t>
            </a:r>
          </a:p>
          <a:p>
            <a:pPr algn="ctr"/>
            <a:r>
              <a:rPr lang="pt-BR" sz="2000" b="1" dirty="0" smtClean="0">
                <a:ln w="900" cmpd="sng">
                  <a:solidFill>
                    <a:srgbClr val="FFC000">
                      <a:alpha val="55000"/>
                    </a:srgb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  <a:t>e deixar renascer tudo que temos de bom, de grandioso em nós,</a:t>
            </a:r>
          </a:p>
          <a:p>
            <a:pPr algn="ctr"/>
            <a:r>
              <a:rPr lang="pt-BR" sz="2000" b="1" dirty="0" smtClean="0">
                <a:ln w="900" cmpd="sng">
                  <a:solidFill>
                    <a:srgbClr val="FFC000">
                      <a:alpha val="55000"/>
                    </a:srgb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  <a:t>esquecendo coisas que geraram desentendimentos</a:t>
            </a:r>
            <a:r>
              <a:rPr lang="pt-BR" b="1" dirty="0" smtClean="0">
                <a:ln w="900" cmpd="sng">
                  <a:solidFill>
                    <a:srgbClr val="FFC000">
                      <a:alpha val="55000"/>
                    </a:srgb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  <a:t>. </a:t>
            </a:r>
          </a:p>
        </p:txBody>
      </p:sp>
    </p:spTree>
    <p:extLst>
      <p:ext uri="{BB962C8B-B14F-4D97-AF65-F5344CB8AC3E}">
        <p14:creationId xmlns:p14="http://schemas.microsoft.com/office/powerpoint/2010/main" val="38238720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7000"/>
    </mc:Choice>
    <mc:Fallback xmlns="">
      <p:transition spd="slow" advTm="27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000"/>
                                        <p:tgtEl>
                                          <p:spTgt spid="409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7000" fill="hold"/>
                                        <p:tgtEl>
                                          <p:spTgt spid="409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7000" fill="hold"/>
                                        <p:tgtEl>
                                          <p:spTgt spid="409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7000"/>
                            </p:stCondLst>
                            <p:childTnLst>
                              <p:par>
                                <p:cTn id="11" presetID="4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500" tmFilter="0,0; .5, 1; 1, 1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1050"/>
                            </p:stCondLst>
                            <p:childTnLst>
                              <p:par>
                                <p:cTn id="19" presetID="4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 tmFilter="0,0; .5, 1; 1, 1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14200"/>
                            </p:stCondLst>
                            <p:childTnLst>
                              <p:par>
                                <p:cTn id="27" presetID="4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500" tmFilter="0,0; .5, 1; 1, 1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17150"/>
                            </p:stCondLst>
                            <p:childTnLst>
                              <p:par>
                                <p:cTn id="35" presetID="4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" dur="500" tmFilter="0,0; .5, 1; 1, 1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pt-BR"/>
          </a:p>
        </p:txBody>
      </p:sp>
      <p:pic>
        <p:nvPicPr>
          <p:cNvPr id="7170" name="Picture 2" descr="C:\Users\Usuario\Desktop\PRESERVANDO AS AMIZADES\Slide15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71" name="Picture 3" descr="C:\Users\Usuario\Desktop\PRESERVANDO AS AMIZADES\Slide15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" y="-34260"/>
            <a:ext cx="457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72" name="Picture 4" descr="C:\Users\Usuario\Desktop\PRESERVANDO AS AMIZADES\Slide15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4591193" y="-1"/>
            <a:ext cx="4724360" cy="68189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Retângulo 3"/>
          <p:cNvSpPr/>
          <p:nvPr/>
        </p:nvSpPr>
        <p:spPr>
          <a:xfrm>
            <a:off x="1115616" y="5137160"/>
            <a:ext cx="7272808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2800" b="1" dirty="0" smtClean="0">
                <a:ln w="900" cmpd="sng">
                  <a:solidFill>
                    <a:schemeClr val="tx1"/>
                  </a:solidFill>
                  <a:prstDash val="solid"/>
                </a:ln>
                <a:solidFill>
                  <a:srgbClr val="FF0000"/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  <a:t>E </a:t>
            </a:r>
            <a:r>
              <a:rPr lang="pt-BR" sz="2800" b="1" dirty="0" smtClean="0">
                <a:ln>
                  <a:solidFill>
                    <a:schemeClr val="tx1"/>
                  </a:solidFill>
                </a:ln>
                <a:solidFill>
                  <a:srgbClr val="FF0000"/>
                </a:solidFill>
              </a:rPr>
              <a:t>isso é algo que devemos saber buscar no recôndito de nossa alma, pois lá está guardado,</a:t>
            </a:r>
          </a:p>
          <a:p>
            <a:pPr algn="ctr"/>
            <a:r>
              <a:rPr lang="pt-BR" sz="2800" b="1" dirty="0" smtClean="0">
                <a:ln>
                  <a:solidFill>
                    <a:schemeClr val="tx1"/>
                  </a:solidFill>
                </a:ln>
                <a:solidFill>
                  <a:srgbClr val="FF0000"/>
                </a:solidFill>
              </a:rPr>
              <a:t>esperando apenas o momento de aflorar.</a:t>
            </a:r>
            <a:endParaRPr lang="pt-BR" sz="2800" b="1" dirty="0">
              <a:ln>
                <a:solidFill>
                  <a:schemeClr val="tx1"/>
                </a:solidFill>
              </a:ln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70864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8000"/>
    </mc:Choice>
    <mc:Fallback xmlns="">
      <p:transition spd="slow" advTm="28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0"/>
                                        <p:tgtEl>
                                          <p:spTgt spid="71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8" dur="5000"/>
                                        <p:tgtEl>
                                          <p:spTgt spid="71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" presetID="1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0"/>
                                        <p:tgtEl>
                                          <p:spTgt spid="71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12" dur="5000"/>
                                        <p:tgtEl>
                                          <p:spTgt spid="71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0"/>
                            </p:stCondLst>
                            <p:childTnLst>
                              <p:par>
                                <p:cTn id="14" presetID="22" presetClass="exit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left)">
                                      <p:cBhvr>
                                        <p:cTn id="15" dur="5000"/>
                                        <p:tgtEl>
                                          <p:spTgt spid="717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1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2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right)">
                                      <p:cBhvr>
                                        <p:cTn id="18" dur="5000"/>
                                        <p:tgtEl>
                                          <p:spTgt spid="717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1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0000"/>
                            </p:stCondLst>
                            <p:childTnLst>
                              <p:par>
                                <p:cTn id="21" presetID="4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500" tmFilter="0,0; .5, 1; 1, 1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4100"/>
                            </p:stCondLst>
                            <p:childTnLst>
                              <p:par>
                                <p:cTn id="29" presetID="4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500" tmFilter="0,0; .5, 1; 1, 1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pt-BR"/>
          </a:p>
        </p:txBody>
      </p:sp>
      <p:pic>
        <p:nvPicPr>
          <p:cNvPr id="5122" name="Picture 2" descr="C:\Users\Usuario\Desktop\PRESERVANDO AS AMIZADES\Slide8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3" name="Picture 3" descr="C:\Users\Usuario\Desktop\PRESERVANDO AS AMIZADES\Slide8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4" name="Picture 4" descr="C:\Users\Usuario\Desktop\PRESERVANDO AS AMIZADES\Slide8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699" y="0"/>
            <a:ext cx="9115301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5" name="Picture 5" descr="C:\Users\Usuario\Desktop\PRESERVANDO AS AMIZADES\Slide8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6" name="Picture 6" descr="C:\Users\Usuario\Desktop\PRESERVANDO AS AMIZADES\Slide8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118" y="-8231"/>
            <a:ext cx="9097882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Retângulo 3"/>
          <p:cNvSpPr/>
          <p:nvPr/>
        </p:nvSpPr>
        <p:spPr>
          <a:xfrm>
            <a:off x="323528" y="4869160"/>
            <a:ext cx="8712968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2400" b="1" dirty="0" smtClean="0">
                <a:ln>
                  <a:solidFill>
                    <a:srgbClr val="FFC000"/>
                  </a:solidFill>
                </a:ln>
                <a:solidFill>
                  <a:srgbClr val="FF0000"/>
                </a:solidFill>
              </a:rPr>
              <a:t>É deixar o diálogo ocupar o lugar de uma discussão. </a:t>
            </a:r>
          </a:p>
          <a:p>
            <a:pPr algn="ctr"/>
            <a:r>
              <a:rPr lang="pt-BR" sz="2400" b="1" dirty="0" smtClean="0">
                <a:ln>
                  <a:solidFill>
                    <a:srgbClr val="FFC000"/>
                  </a:solidFill>
                </a:ln>
                <a:solidFill>
                  <a:srgbClr val="FF0000"/>
                </a:solidFill>
              </a:rPr>
              <a:t>Nem sempre as pessoas são como nós gostaríamos que fossem.</a:t>
            </a:r>
          </a:p>
          <a:p>
            <a:pPr algn="ctr"/>
            <a:r>
              <a:rPr lang="pt-BR" sz="2400" b="1" dirty="0" smtClean="0">
                <a:ln>
                  <a:solidFill>
                    <a:srgbClr val="FFC000"/>
                  </a:solidFill>
                </a:ln>
                <a:solidFill>
                  <a:srgbClr val="FF0000"/>
                </a:solidFill>
              </a:rPr>
              <a:t>E nunca podemos esquecer que uma amizade é um bem muito precioso para ser desperdiçada por palavras mal empregadas,</a:t>
            </a:r>
          </a:p>
          <a:p>
            <a:pPr algn="ctr"/>
            <a:r>
              <a:rPr lang="pt-BR" sz="2400" b="1" dirty="0" smtClean="0">
                <a:ln>
                  <a:solidFill>
                    <a:srgbClr val="FFC000"/>
                  </a:solidFill>
                </a:ln>
                <a:solidFill>
                  <a:srgbClr val="FF0000"/>
                </a:solidFill>
              </a:rPr>
              <a:t> e nem sempre corretamente entendidas.  </a:t>
            </a:r>
            <a:r>
              <a:rPr lang="pt-BR" sz="2400" b="1" dirty="0" smtClean="0"/>
              <a:t> </a:t>
            </a:r>
            <a:endParaRPr lang="pt-BR" sz="2400" b="1" dirty="0"/>
          </a:p>
        </p:txBody>
      </p:sp>
    </p:spTree>
    <p:extLst>
      <p:ext uri="{BB962C8B-B14F-4D97-AF65-F5344CB8AC3E}">
        <p14:creationId xmlns:p14="http://schemas.microsoft.com/office/powerpoint/2010/main" val="31829188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1000"/>
    </mc:Choice>
    <mc:Fallback xmlns="">
      <p:transition spd="slow" advTm="21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5000"/>
                                        <p:tgtEl>
                                          <p:spTgt spid="51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5000"/>
                                        <p:tgtEl>
                                          <p:spTgt spid="51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1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" dur="5000"/>
                                        <p:tgtEl>
                                          <p:spTgt spid="51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0"/>
                                        <p:tgtEl>
                                          <p:spTgt spid="51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1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" dur="5000"/>
                                        <p:tgtEl>
                                          <p:spTgt spid="51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0"/>
                                        <p:tgtEl>
                                          <p:spTgt spid="51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" dur="5000"/>
                                        <p:tgtEl>
                                          <p:spTgt spid="51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0"/>
                                        <p:tgtEl>
                                          <p:spTgt spid="51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5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22" dur="5000"/>
                                        <p:tgtEl>
                                          <p:spTgt spid="51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1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" presetID="5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25" dur="5000"/>
                                        <p:tgtEl>
                                          <p:spTgt spid="51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1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5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28" dur="5000"/>
                                        <p:tgtEl>
                                          <p:spTgt spid="51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" presetID="5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31" dur="5000"/>
                                        <p:tgtEl>
                                          <p:spTgt spid="51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5000"/>
                            </p:stCondLst>
                            <p:childTnLst>
                              <p:par>
                                <p:cTn id="34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0" dur="500" tmFilter="0,0; .5, 1; 1, 1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pt-BR"/>
          </a:p>
        </p:txBody>
      </p:sp>
      <p:pic>
        <p:nvPicPr>
          <p:cNvPr id="8194" name="Picture 2" descr="C:\Users\Usuario\Desktop\PRESERVANDO AS AMIZADES\Slide16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195" name="Picture 3" descr="C:\Users\Usuario\Desktop\PRESERVANDO AS AMIZADES\Slide16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56410" y="457386"/>
            <a:ext cx="6291808" cy="56166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3" descr="C:\Users\Usuario\Desktop\PRESERVANDO AS AMIZADES\Slide16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76244" y="939359"/>
            <a:ext cx="4991512" cy="47441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Retângulo 3"/>
          <p:cNvSpPr/>
          <p:nvPr/>
        </p:nvSpPr>
        <p:spPr>
          <a:xfrm>
            <a:off x="251520" y="4725144"/>
            <a:ext cx="8064896" cy="186204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2300" b="1" dirty="0" smtClean="0">
                <a:ln>
                  <a:solidFill>
                    <a:schemeClr val="bg2"/>
                  </a:solidFill>
                </a:ln>
              </a:rPr>
              <a:t>Tudo na vida </a:t>
            </a:r>
            <a:r>
              <a:rPr lang="pt-BR" sz="2300" b="1" dirty="0" err="1" smtClean="0">
                <a:ln>
                  <a:solidFill>
                    <a:schemeClr val="bg2"/>
                  </a:solidFill>
                </a:ln>
              </a:rPr>
              <a:t>vida</a:t>
            </a:r>
            <a:r>
              <a:rPr lang="pt-BR" sz="2300" b="1" dirty="0" smtClean="0">
                <a:ln>
                  <a:solidFill>
                    <a:schemeClr val="bg2"/>
                  </a:solidFill>
                </a:ln>
              </a:rPr>
              <a:t> tem dois lados, e sempre precisamos tentar ficar "do outro lado", e ver como reagiríamos àquilo que foi dito.</a:t>
            </a:r>
          </a:p>
          <a:p>
            <a:pPr algn="ctr"/>
            <a:r>
              <a:rPr lang="pt-BR" sz="2300" b="1" dirty="0" smtClean="0">
                <a:ln>
                  <a:solidFill>
                    <a:schemeClr val="bg2"/>
                  </a:solidFill>
                </a:ln>
              </a:rPr>
              <a:t>Comecemos agora a cultivar o amor e a amizade, </a:t>
            </a:r>
          </a:p>
          <a:p>
            <a:pPr algn="ctr"/>
            <a:r>
              <a:rPr lang="pt-BR" sz="2300" b="1" dirty="0" smtClean="0">
                <a:ln>
                  <a:solidFill>
                    <a:schemeClr val="bg2"/>
                  </a:solidFill>
                </a:ln>
              </a:rPr>
              <a:t>e certamente a alegria invadirá nossos corações e teremos todos UM LINDO DIA.</a:t>
            </a:r>
            <a:endParaRPr lang="pt-BR" sz="2300" b="1" dirty="0">
              <a:ln>
                <a:solidFill>
                  <a:schemeClr val="bg2"/>
                </a:solidFill>
              </a:ln>
            </a:endParaRPr>
          </a:p>
        </p:txBody>
      </p:sp>
    </p:spTree>
    <p:extLst>
      <p:ext uri="{BB962C8B-B14F-4D97-AF65-F5344CB8AC3E}">
        <p14:creationId xmlns:p14="http://schemas.microsoft.com/office/powerpoint/2010/main" val="2583246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3000"/>
    </mc:Choice>
    <mc:Fallback xmlns="">
      <p:transition spd="slow" advTm="33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819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819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0"/>
                            </p:stCondLst>
                            <p:childTnLst>
                              <p:par>
                                <p:cTn id="10" presetID="23" presetClass="entr" presetSubtype="16" repeatCount="2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5000"/>
                            </p:stCondLst>
                            <p:childTnLst>
                              <p:par>
                                <p:cTn id="15" presetID="23" presetClass="exit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" dur="5000"/>
                                        <p:tgtEl>
                                          <p:spTgt spid="819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/>
                                        <p:tgtEl>
                                          <p:spTgt spid="819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1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23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0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0000"/>
                            </p:stCondLst>
                            <p:childTnLst>
                              <p:par>
                                <p:cTn id="24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 tmFilter="0,0; .5, 1; 1, 1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pt-BR"/>
          </a:p>
        </p:txBody>
      </p:sp>
      <p:pic>
        <p:nvPicPr>
          <p:cNvPr id="4" name="Picture 2" descr="http://i1341.photobucket.com/albums/o748/millag43/CHARMING/32202_zps088c19e2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5874"/>
            <a:ext cx="9296400" cy="69945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Retângulo 5"/>
          <p:cNvSpPr/>
          <p:nvPr/>
        </p:nvSpPr>
        <p:spPr>
          <a:xfrm>
            <a:off x="2286000" y="2551837"/>
            <a:ext cx="4572000" cy="369332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endParaRPr lang="pt-BR" b="1" dirty="0">
              <a:ln w="900" cmpd="sng">
                <a:solidFill>
                  <a:schemeClr val="accent1">
                    <a:satMod val="190000"/>
                    <a:alpha val="55000"/>
                  </a:schemeClr>
                </a:solidFill>
                <a:prstDash val="solid"/>
              </a:ln>
              <a:solidFill>
                <a:schemeClr val="accent1">
                  <a:satMod val="200000"/>
                  <a:tint val="3000"/>
                </a:schemeClr>
              </a:solidFill>
              <a:effectLst>
                <a:innerShdw blurRad="101600" dist="76200" dir="5400000">
                  <a:schemeClr val="accent1">
                    <a:satMod val="190000"/>
                    <a:tint val="100000"/>
                    <a:alpha val="74000"/>
                  </a:schemeClr>
                </a:innerShdw>
              </a:effectLst>
            </a:endParaRPr>
          </a:p>
        </p:txBody>
      </p:sp>
      <p:pic>
        <p:nvPicPr>
          <p:cNvPr id="7" name="Picture 2" descr="http://i.imgur.com/FynjKP2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 flipV="1">
            <a:off x="359042" y="2590883"/>
            <a:ext cx="1865256" cy="44527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2" descr="http://i.imgur.com/FynjKP2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 flipH="1" flipV="1">
            <a:off x="1930350" y="2939643"/>
            <a:ext cx="1902990" cy="410445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5" descr="http://i58.tinypic.com/2e0o21d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40152" y="1700808"/>
            <a:ext cx="3474640" cy="58384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CaixaDeTexto 9"/>
          <p:cNvSpPr txBox="1"/>
          <p:nvPr/>
        </p:nvSpPr>
        <p:spPr>
          <a:xfrm>
            <a:off x="611560" y="116632"/>
            <a:ext cx="6389828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400" b="1" dirty="0" smtClean="0">
                <a:solidFill>
                  <a:srgbClr val="FF0000"/>
                </a:solidFill>
                <a:latin typeface="Garamond" pitchFamily="18" charset="0"/>
              </a:rPr>
              <a:t>TEXTO: PRESERVAR AS AMIZADES</a:t>
            </a:r>
          </a:p>
          <a:p>
            <a:pPr>
              <a:defRPr/>
            </a:pPr>
            <a:r>
              <a:rPr lang="pt-BR" sz="2400" b="1" dirty="0" smtClean="0">
                <a:solidFill>
                  <a:srgbClr val="FF0000"/>
                </a:solidFill>
                <a:latin typeface="Garamond" pitchFamily="18" charset="0"/>
              </a:rPr>
              <a:t>AUTORIA: </a:t>
            </a:r>
            <a:r>
              <a:rPr lang="pt-BR" sz="240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MARCIAL SALAVERRY</a:t>
            </a:r>
            <a:endParaRPr lang="pt-BR" sz="2400" dirty="0">
              <a:solidFill>
                <a:srgbClr val="FF0000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  <a:p>
            <a:pPr>
              <a:defRPr/>
            </a:pPr>
            <a:r>
              <a:rPr lang="pt-BR" sz="2400" dirty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 </a:t>
            </a:r>
            <a:r>
              <a:rPr lang="pt-BR" sz="24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I</a:t>
            </a:r>
            <a:r>
              <a:rPr lang="pt-BR" sz="2400" b="1" dirty="0" smtClean="0">
                <a:solidFill>
                  <a:srgbClr val="FF0000"/>
                </a:solidFill>
                <a:latin typeface="Garamond" pitchFamily="18" charset="0"/>
              </a:rPr>
              <a:t>MAGENS: INTERNET</a:t>
            </a:r>
          </a:p>
          <a:p>
            <a:r>
              <a:rPr lang="pt-BR" sz="2400" b="1" dirty="0" smtClean="0">
                <a:solidFill>
                  <a:srgbClr val="FF0000"/>
                </a:solidFill>
                <a:latin typeface="Garamond" pitchFamily="18" charset="0"/>
              </a:rPr>
              <a:t>MÚSICA: </a:t>
            </a:r>
            <a:r>
              <a:rPr lang="it-IT" sz="2400" b="1" dirty="0" smtClean="0">
                <a:solidFill>
                  <a:srgbClr val="FF0000"/>
                </a:solidFill>
                <a:latin typeface="Garamond" pitchFamily="18" charset="0"/>
              </a:rPr>
              <a:t>Sergio Dalma e Biagio Antonacci - L'Amico Che Hai </a:t>
            </a:r>
            <a:r>
              <a:rPr lang="pt-BR" sz="2400" b="1" dirty="0" smtClean="0">
                <a:solidFill>
                  <a:srgbClr val="FF0000"/>
                </a:solidFill>
                <a:latin typeface="Garamond" pitchFamily="18" charset="0"/>
              </a:rPr>
              <a:t>FORMATAÇÃO: DOROTÉIA GOMES</a:t>
            </a:r>
          </a:p>
          <a:p>
            <a:endParaRPr lang="pt-BR" sz="2400" b="1" dirty="0">
              <a:solidFill>
                <a:srgbClr val="FF0000"/>
              </a:solidFill>
              <a:latin typeface="Garamond" pitchFamily="18" charset="0"/>
            </a:endParaRPr>
          </a:p>
        </p:txBody>
      </p:sp>
      <p:sp>
        <p:nvSpPr>
          <p:cNvPr id="11" name="CaixaDeTexto 10"/>
          <p:cNvSpPr txBox="1"/>
          <p:nvPr/>
        </p:nvSpPr>
        <p:spPr>
          <a:xfrm flipH="1">
            <a:off x="3563887" y="5301208"/>
            <a:ext cx="45719" cy="101740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pt-BR" dirty="0"/>
          </a:p>
        </p:txBody>
      </p:sp>
      <p:sp>
        <p:nvSpPr>
          <p:cNvPr id="12" name="CaixaDeTexto 11"/>
          <p:cNvSpPr txBox="1"/>
          <p:nvPr/>
        </p:nvSpPr>
        <p:spPr>
          <a:xfrm>
            <a:off x="3131840" y="5085184"/>
            <a:ext cx="4248472" cy="369332"/>
          </a:xfrm>
          <a:prstGeom prst="rect">
            <a:avLst/>
          </a:prstGeom>
          <a:noFill/>
        </p:spPr>
        <p:txBody>
          <a:bodyPr wrap="square" rtlCol="0">
            <a:prstTxWarp prst="textPlain">
              <a:avLst/>
            </a:prstTxWarp>
            <a:spAutoFit/>
          </a:bodyPr>
          <a:lstStyle/>
          <a:p>
            <a:r>
              <a:rPr lang="pt-BR" dirty="0" smtClean="0">
                <a:ln>
                  <a:solidFill>
                    <a:srgbClr val="FFC000"/>
                  </a:solidFill>
                </a:ln>
                <a:solidFill>
                  <a:srgbClr val="FF0000"/>
                </a:solidFill>
              </a:rPr>
              <a:t>www.sergrasan.com/doroteiagomesslides</a:t>
            </a:r>
            <a:endParaRPr lang="pt-BR" dirty="0">
              <a:ln>
                <a:solidFill>
                  <a:srgbClr val="FFC000"/>
                </a:solidFill>
              </a:ln>
              <a:solidFill>
                <a:srgbClr val="FF0000"/>
              </a:solidFill>
            </a:endParaRPr>
          </a:p>
        </p:txBody>
      </p:sp>
      <p:sp>
        <p:nvSpPr>
          <p:cNvPr id="13" name="CaixaDeTexto 12"/>
          <p:cNvSpPr txBox="1"/>
          <p:nvPr/>
        </p:nvSpPr>
        <p:spPr>
          <a:xfrm>
            <a:off x="3347864" y="5949280"/>
            <a:ext cx="305141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b="1" dirty="0" smtClean="0">
                <a:solidFill>
                  <a:srgbClr val="FF0000"/>
                </a:solidFill>
              </a:rPr>
              <a:t>doroteiagomes06@gmail.com</a:t>
            </a:r>
            <a:endParaRPr lang="pt-BR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230768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7000"/>
    </mc:Choice>
    <mc:Fallback xmlns="">
      <p:transition spd="slow" advTm="27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700"/>
                            </p:stCondLst>
                            <p:childTnLst>
                              <p:par>
                                <p:cTn id="13" presetID="4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 tmFilter="0,0; .5, 1; 1, 1"/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3350"/>
                            </p:stCondLst>
                            <p:childTnLst>
                              <p:par>
                                <p:cTn id="21" presetID="4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500" tmFilter="0,0; .5, 1; 1, 1"/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4600"/>
                            </p:stCondLst>
                            <p:childTnLst>
                              <p:par>
                                <p:cTn id="29" presetID="4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1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1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1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1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500" tmFilter="0,0; .5, 1; 1, 1"/>
                                        <p:tgtEl>
                                          <p:spTgt spid="1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8650"/>
                            </p:stCondLst>
                            <p:childTnLst>
                              <p:par>
                                <p:cTn id="37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1750" fill="hold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750" fill="hold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" dur="1750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10400"/>
                            </p:stCondLst>
                            <p:childTnLst>
                              <p:par>
                                <p:cTn id="43" presetID="26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5" dur="29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6" dur="911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32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332" tmFilter="0, 0; 0.125,0.2665; 0.25,0.4; 0.375,0.465; 0.5,0.5;  0.625,0.535; 0.75,0.6; 0.875,0.7335; 1,1">
                                          <p:stCondLst>
                                            <p:cond delay="332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66" tmFilter="0, 0; 0.125,0.2665; 0.25,0.4; 0.375,0.465; 0.5,0.5;  0.625,0.535; 0.75,0.6; 0.875,0.7335; 1,1">
                                          <p:stCondLst>
                                            <p:cond delay="662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82" tmFilter="0, 0; 0.125,0.2665; 0.25,0.4; 0.375,0.465; 0.5,0.5;  0.625,0.535; 0.75,0.6; 0.875,0.7335; 1,1">
                                          <p:stCondLst>
                                            <p:cond delay="828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51" dur="13">
                                          <p:stCondLst>
                                            <p:cond delay="325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52" dur="83" decel="50000">
                                          <p:stCondLst>
                                            <p:cond delay="338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3" dur="13">
                                          <p:stCondLst>
                                            <p:cond delay="656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54" dur="83" decel="50000">
                                          <p:stCondLst>
                                            <p:cond delay="669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5" dur="13">
                                          <p:stCondLst>
                                            <p:cond delay="821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56" dur="83" decel="50000">
                                          <p:stCondLst>
                                            <p:cond delay="834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7" dur="13">
                                          <p:stCondLst>
                                            <p:cond delay="904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58" dur="83" decel="50000">
                                          <p:stCondLst>
                                            <p:cond delay="917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PRESERVAR AS AMIZADES video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PRESERVAR AS AMIZADES video</Template>
  <TotalTime>23</TotalTime>
  <Words>220</Words>
  <Application>Microsoft Office PowerPoint</Application>
  <PresentationFormat>Apresentação na tela (4:3)</PresentationFormat>
  <Paragraphs>43</Paragraphs>
  <Slides>10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de slides</vt:lpstr>
      </vt:variant>
      <vt:variant>
        <vt:i4>10</vt:i4>
      </vt:variant>
    </vt:vector>
  </HeadingPairs>
  <TitlesOfParts>
    <vt:vector size="11" baseType="lpstr">
      <vt:lpstr>PRESERVAR AS AMIZADES video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Usuario</dc:creator>
  <cp:lastModifiedBy>Usuario</cp:lastModifiedBy>
  <cp:revision>3</cp:revision>
  <dcterms:created xsi:type="dcterms:W3CDTF">2015-01-20T00:29:02Z</dcterms:created>
  <dcterms:modified xsi:type="dcterms:W3CDTF">2015-01-20T00:52:44Z</dcterms:modified>
</cp:coreProperties>
</file>