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7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GhH4rMetn7L0/TKLV/Rsg==" hashData="V00u23GtWYelw1BRzW/z6CxxMfpmVEgkFefLqX6Wai9u9DrAJsT6MOGyGvdqqH7mklWSGYM2F6MxyWb+HXXd4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>
      <p:cViewPr varScale="1">
        <p:scale>
          <a:sx n="71" d="100"/>
          <a:sy n="71" d="100"/>
        </p:scale>
        <p:origin x="684" y="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4B0EA-4CF1-4991-B236-BD8015FEF90F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4B0EA-4CF1-4991-B236-BD8015FEF90F}" type="datetimeFigureOut">
              <a:rPr lang="pt-BR" smtClean="0"/>
              <a:t>07/05/2021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F7F8E-78E0-4B51-AC1B-D50D49F794E3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gif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Picture 2" descr="http://lh3.ggpht.com/_LjmObFnLBSQ/SPYaXbqjwnI/AAAAAAAAAG4/DFhGBdJ_6sM/s800/498662522_f546c71f02_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esktop\MÃE 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6096"/>
            <a:ext cx="12192000" cy="6858000"/>
          </a:xfrm>
          <a:prstGeom prst="rect">
            <a:avLst/>
          </a:prstGeom>
          <a:noFill/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4007768" y="238336"/>
            <a:ext cx="4248472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400" b="1" dirty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elvetica"/>
                <a:ea typeface="Times New Roman" pitchFamily="18" charset="0"/>
                <a:cs typeface="Times New Roman" pitchFamily="18" charset="0"/>
              </a:rPr>
              <a:t>O que </a:t>
            </a:r>
            <a:r>
              <a:rPr lang="pt-BR" sz="4400" b="1" dirty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Times New Roman" pitchFamily="18" charset="0"/>
                <a:cs typeface="Times New Roman" pitchFamily="18" charset="0"/>
              </a:rPr>
              <a:t>é</a:t>
            </a:r>
            <a:r>
              <a:rPr lang="pt-BR" sz="4400" b="1" dirty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elvetica"/>
                <a:ea typeface="Times New Roman" pitchFamily="18" charset="0"/>
                <a:cs typeface="Times New Roman" pitchFamily="18" charset="0"/>
              </a:rPr>
              <a:t> SER MÃE</a:t>
            </a:r>
            <a:endParaRPr lang="pt-BR" sz="4400" b="1" dirty="0">
              <a:ln w="19050" cmpd="sng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799856" y="6309320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spc="50" dirty="0" smtClean="0">
                <a:ln w="952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DOROTÉIA GOMES SLIDES</a:t>
            </a:r>
            <a:endParaRPr lang="pt-BR" sz="2400" b="1" spc="50" dirty="0">
              <a:ln w="9525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6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27000"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Picture 2" descr="http://lh5.ggpht.com/_w4MdSE7wWpI/S5wFn-298SI/AAAAAAAAAI4/giVXi7jrTLY/s800/rosaver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2052" name="Picture 4" descr="C:\Users\Usuario\Desktop\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5159896" y="937950"/>
            <a:ext cx="1944216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800" b="1" spc="150" dirty="0">
                <a:ln w="11430">
                  <a:solidFill>
                    <a:srgbClr val="FF0000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  <a:t>Ensinará a voar…</a:t>
            </a:r>
            <a:br>
              <a:rPr lang="pt-BR" sz="2800" b="1" spc="150" dirty="0">
                <a:ln w="11430">
                  <a:solidFill>
                    <a:srgbClr val="FF0000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r>
              <a:rPr lang="pt-BR" sz="2800" b="1" spc="150" dirty="0">
                <a:ln w="11430">
                  <a:solidFill>
                    <a:srgbClr val="FF0000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  <a:t>Mas não voarão o seu </a:t>
            </a:r>
            <a:r>
              <a:rPr lang="pt-BR" sz="2800" b="1" spc="150" dirty="0" err="1">
                <a:ln w="11430">
                  <a:solidFill>
                    <a:srgbClr val="FF0000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  <a:t>voo</a:t>
            </a:r>
            <a:r>
              <a:rPr lang="pt-BR" sz="2800" b="1" spc="150" dirty="0">
                <a:ln w="11430">
                  <a:solidFill>
                    <a:srgbClr val="FF0000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  <a:t>.</a:t>
            </a:r>
            <a:br>
              <a:rPr lang="pt-BR" sz="2800" b="1" spc="150" dirty="0">
                <a:ln w="11430">
                  <a:solidFill>
                    <a:srgbClr val="FF0000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r>
              <a:rPr lang="pt-BR" sz="28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  <a:t/>
            </a:r>
            <a:br>
              <a:rPr lang="pt-BR" sz="28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endParaRPr lang="pt-BR" sz="28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7" name="Picture 2" descr="http://lh6.ggpht.com/_6z-a4qqzSXs/STRf7PxtjwI/AAAAAAAABJM/vzF3iEYTYc0/s800/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3074" name="Picture 2" descr="C:\Users\Usuario\Desktop\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 rot="14205155">
            <a:off x="507052" y="811503"/>
            <a:ext cx="736850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sz="13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br>
              <a:rPr lang="pt-BR" sz="13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pt-BR" sz="13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pt-BR" sz="13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lang="pt-B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 rot="183439" flipV="1">
            <a:off x="1292793" y="727647"/>
            <a:ext cx="9379317" cy="56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pt-BR" sz="13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pt-B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 flipH="1">
            <a:off x="4943872" y="1024771"/>
            <a:ext cx="2652325" cy="4508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13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13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13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13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13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13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13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800" b="1" dirty="0">
                <a:solidFill>
                  <a:schemeClr val="bg1"/>
                </a:solidFill>
                <a:latin typeface="Aharoni" pitchFamily="2" charset="-79"/>
                <a:ea typeface="Times New Roman" pitchFamily="18" charset="0"/>
                <a:cs typeface="Aharoni" pitchFamily="2" charset="-79"/>
              </a:rPr>
              <a:t>Ensinará a sonhar…</a:t>
            </a:r>
            <a:br>
              <a:rPr lang="pt-BR" sz="2800" b="1" dirty="0">
                <a:solidFill>
                  <a:schemeClr val="bg1"/>
                </a:solidFill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r>
              <a:rPr lang="pt-BR" sz="2800" b="1" dirty="0">
                <a:solidFill>
                  <a:schemeClr val="bg1"/>
                </a:solidFill>
                <a:latin typeface="Aharoni" pitchFamily="2" charset="-79"/>
                <a:ea typeface="Times New Roman" pitchFamily="18" charset="0"/>
                <a:cs typeface="Aharoni" pitchFamily="2" charset="-79"/>
              </a:rPr>
              <a:t>Mas não sonharão o seu sonho.</a:t>
            </a:r>
            <a:br>
              <a:rPr lang="pt-BR" sz="2800" b="1" dirty="0">
                <a:solidFill>
                  <a:schemeClr val="bg1"/>
                </a:solidFill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r>
              <a:rPr lang="pt-BR" sz="2800" b="1" dirty="0">
                <a:solidFill>
                  <a:schemeClr val="bg1"/>
                </a:solidFill>
                <a:latin typeface="Aharoni" pitchFamily="2" charset="-79"/>
                <a:ea typeface="Times New Roman" pitchFamily="18" charset="0"/>
                <a:cs typeface="Aharoni" pitchFamily="2" charset="-79"/>
              </a:rPr>
              <a:t/>
            </a:r>
            <a:br>
              <a:rPr lang="pt-BR" sz="2800" b="1" dirty="0">
                <a:solidFill>
                  <a:schemeClr val="bg1"/>
                </a:solidFill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endParaRPr lang="pt-BR" sz="2800" b="1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repeatCount="200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tmFilter="0,0; .5, 1; 1, 1"/>
                                        <p:tgtEl>
                                          <p:spTgt spid="3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Picture 2" descr="http://lh5.ggpht.com/ruthhelenaruthhelena/SO9bntJjG1I/AAAAAAAAGKA/KNabn-BJEac/s800/dois%20bot%C3%A3o%20de%20ro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4098" name="Picture 2" descr="C:\Users\Usuario\Desktop\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9042" y="0"/>
            <a:ext cx="1230773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4810116" y="3356991"/>
            <a:ext cx="26540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FF0000"/>
                </a:solidFill>
                <a:latin typeface="Arial Black" pitchFamily="34" charset="0"/>
              </a:rPr>
              <a:t>Ensinará a viver…</a:t>
            </a:r>
            <a:br>
              <a:rPr lang="pt-BR" sz="3200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pt-BR" sz="3200" dirty="0">
                <a:solidFill>
                  <a:srgbClr val="FF0000"/>
                </a:solidFill>
                <a:latin typeface="Arial Black" pitchFamily="34" charset="0"/>
              </a:rPr>
              <a:t>Mas não viverão a sua vida.</a:t>
            </a:r>
            <a:r>
              <a:rPr lang="pt-BR" sz="3200" b="1" dirty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pt-BR" sz="3200" b="1" dirty="0">
                <a:solidFill>
                  <a:srgbClr val="FF0000"/>
                </a:solidFill>
                <a:latin typeface="Arial Black" pitchFamily="34" charset="0"/>
              </a:rPr>
            </a:br>
            <a:endParaRPr lang="pt-BR" sz="3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Picture 2" descr="http://lh6.ggpht.com/marisagalhardi1908/SOV9fxMBQKI/AAAAAAAABSw/rAocCf3TSno/s800/906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2952728" y="1"/>
            <a:ext cx="60722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3200" b="1" dirty="0"/>
          </a:p>
          <a:p>
            <a:pPr algn="ctr"/>
            <a:endParaRPr lang="pt-BR" sz="3200" b="1" dirty="0"/>
          </a:p>
          <a:p>
            <a:pPr algn="ctr"/>
            <a:endParaRPr lang="pt-BR" sz="3200" b="1" dirty="0"/>
          </a:p>
        </p:txBody>
      </p:sp>
      <p:pic>
        <p:nvPicPr>
          <p:cNvPr id="10" name="Picture 2" descr="https://img.freepik.com/fotos-gratis/sorrindo-retrato-de-loiro-mulher-jovem-segurando-rosas-em-mao-contra-fundo-cor-de-rosa_23-2148048842.jpg?size=626&amp;ext=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9585" r="977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91544" y="-48723"/>
            <a:ext cx="12385376" cy="6955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7968208" y="476673"/>
            <a:ext cx="180020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/>
              <a:t>Ensinará a cantar…</a:t>
            </a:r>
            <a:br>
              <a:rPr lang="pt-BR" sz="2000" b="1" dirty="0"/>
            </a:br>
            <a:r>
              <a:rPr lang="pt-BR" sz="2000" b="1" dirty="0"/>
              <a:t>Mas não </a:t>
            </a:r>
            <a:r>
              <a:rPr lang="pt-BR" sz="2000" b="1" dirty="0" smtClean="0"/>
              <a:t>cantarão</a:t>
            </a:r>
          </a:p>
          <a:p>
            <a:pPr algn="ctr"/>
            <a:r>
              <a:rPr lang="pt-BR" sz="2000" b="1" dirty="0" smtClean="0"/>
              <a:t> </a:t>
            </a:r>
            <a:r>
              <a:rPr lang="pt-BR" sz="2000" b="1" dirty="0"/>
              <a:t>a sua canção</a:t>
            </a:r>
          </a:p>
          <a:p>
            <a:pPr algn="ctr"/>
            <a:endParaRPr lang="pt-BR" dirty="0"/>
          </a:p>
        </p:txBody>
      </p:sp>
      <p:pic>
        <p:nvPicPr>
          <p:cNvPr id="11" name="Picture 8" descr="http://lh5.google.com/tahyna/R1V7b-KIjMI/AAAAAAAAAGc/ThXInUddYu8/s400/coracoesvermelhosfundo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528" y="1739901"/>
            <a:ext cx="2454648" cy="292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90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800"/>
                            </p:stCondLst>
                            <p:childTnLst>
                              <p:par>
                                <p:cTn id="4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lh3.ggpht.com/_l4HmqhotrAM/SZwIQzt_5GI/AAAAAAAAFcQ/stgnjcV4jGw/s640/2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6146" name="Picture 2" descr="C:\Users\Usuario\Desktop\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4738678" y="868365"/>
            <a:ext cx="3373546" cy="2964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  <a:t>Ensinará a pensar…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haroni" pitchFamily="2" charset="-79"/>
                <a:ea typeface="Times New Roman" pitchFamily="18" charset="0"/>
                <a:cs typeface="Aharoni" pitchFamily="2" charset="-79"/>
              </a:rPr>
              <a:t>Mas não pensarão como você</a:t>
            </a:r>
            <a:r>
              <a:rPr lang="pt-BR" sz="2800" b="1" dirty="0">
                <a:latin typeface="Aharoni" pitchFamily="2" charset="-79"/>
                <a:ea typeface="Times New Roman" pitchFamily="18" charset="0"/>
                <a:cs typeface="Aharoni" pitchFamily="2" charset="-79"/>
              </a:rPr>
              <a:t>.</a:t>
            </a:r>
            <a:br>
              <a:rPr lang="pt-BR" sz="2800" b="1" dirty="0"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r>
              <a:rPr lang="pt-BR" sz="2400" b="1" dirty="0">
                <a:latin typeface="Castellar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pt-BR" sz="2400" b="1" dirty="0">
                <a:latin typeface="Castellar" pitchFamily="18" charset="0"/>
                <a:ea typeface="Times New Roman" pitchFamily="18" charset="0"/>
                <a:cs typeface="Times New Roman" pitchFamily="18" charset="0"/>
              </a:rPr>
            </a:br>
            <a:endParaRPr lang="pt-BR" sz="2400" b="1" dirty="0">
              <a:latin typeface="Castellar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400"/>
                            </p:stCondLst>
                            <p:childTnLst>
                              <p:par>
                                <p:cTn id="3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799856" y="908720"/>
            <a:ext cx="29523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atin typeface="Aharoni" pitchFamily="2" charset="-79"/>
                <a:ea typeface="Times New Roman" pitchFamily="18" charset="0"/>
                <a:cs typeface="Aharoni" pitchFamily="2" charset="-79"/>
              </a:rPr>
              <a:t>Porém, saberá que cada vez que voarem, sonharem, viverem, cantarem e pensarem…</a:t>
            </a:r>
            <a:br>
              <a:rPr lang="pt-BR" sz="2800" b="1" dirty="0">
                <a:latin typeface="Aharoni" pitchFamily="2" charset="-79"/>
                <a:ea typeface="Times New Roman" pitchFamily="18" charset="0"/>
                <a:cs typeface="Aharoni" pitchFamily="2" charset="-79"/>
              </a:rPr>
            </a:br>
            <a:r>
              <a:rPr lang="pt-BR" sz="2800" b="1" dirty="0">
                <a:latin typeface="Aharoni" pitchFamily="2" charset="-79"/>
                <a:ea typeface="Times New Roman" pitchFamily="18" charset="0"/>
                <a:cs typeface="Aharoni" pitchFamily="2" charset="-79"/>
              </a:rPr>
              <a:t>Estará a semente do caminho ensinado e aprendido</a:t>
            </a:r>
            <a:endParaRPr lang="pt-BR" sz="2800" dirty="0"/>
          </a:p>
        </p:txBody>
      </p:sp>
      <p:pic>
        <p:nvPicPr>
          <p:cNvPr id="3" name="Picture 14" descr="divider_5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-1" y="6597352"/>
            <a:ext cx="12209131" cy="260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divider_5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7276" y="0"/>
            <a:ext cx="12209131" cy="18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divider_5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6031492" y="2781024"/>
            <a:ext cx="12209131" cy="111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divider_5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952164" y="3840741"/>
            <a:ext cx="12209131" cy="15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685892"/>
      </p:ext>
    </p:extLst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1.bp.blogspot.com/-NXSbGNQYzZE/X2UNBy23CUI/AAAAAAABTp8/KprCgl6sYdoG34qvsIU1kX7liPqV-5YMACPcBGAsYHg/s320/ancika____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692696"/>
            <a:ext cx="7200800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7248128" y="1268760"/>
            <a:ext cx="43204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/>
              <a:t>O QUE É SER MÃE</a:t>
            </a:r>
          </a:p>
          <a:p>
            <a:pPr algn="ctr"/>
            <a:r>
              <a:rPr lang="pt-BR" sz="2400" b="1" dirty="0" smtClean="0"/>
              <a:t>Madre </a:t>
            </a:r>
            <a:r>
              <a:rPr lang="pt-BR" sz="2400" b="1" dirty="0"/>
              <a:t>Teresa de Calcutá</a:t>
            </a:r>
          </a:p>
          <a:p>
            <a:pPr algn="ctr"/>
            <a:r>
              <a:rPr lang="pt-BR" sz="2400" b="1" dirty="0"/>
              <a:t>FORMATADO POR DOROTÉIA GOMES</a:t>
            </a:r>
          </a:p>
          <a:p>
            <a:pPr algn="ctr"/>
            <a:r>
              <a:rPr lang="pt-BR" sz="2400" b="1" dirty="0"/>
              <a:t>IMAGENS: INTERNET</a:t>
            </a:r>
          </a:p>
          <a:p>
            <a:pPr algn="ctr">
              <a:buNone/>
            </a:pPr>
            <a:r>
              <a:rPr lang="pt-BR" sz="2400" b="1" dirty="0" err="1"/>
              <a:t>MÚSICA:Como</a:t>
            </a:r>
            <a:r>
              <a:rPr lang="pt-BR" sz="2400" b="1" dirty="0"/>
              <a:t> é grande meu amor por você.</a:t>
            </a:r>
          </a:p>
          <a:p>
            <a:pPr algn="ctr">
              <a:buNone/>
            </a:pPr>
            <a:r>
              <a:rPr lang="pt-BR" sz="2400" b="1" dirty="0"/>
              <a:t>WWW.SERGRASAN.COM</a:t>
            </a:r>
            <a:endParaRPr lang="pt-BR" sz="2400" dirty="0"/>
          </a:p>
          <a:p>
            <a:pPr algn="ctr"/>
            <a:r>
              <a:rPr lang="pt-BR" sz="2400" b="1" dirty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</a:rPr>
              <a:t>     </a:t>
            </a:r>
            <a:r>
              <a:rPr lang="pt-BR" sz="24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DOROTEIA GOMES SLIDES</a:t>
            </a:r>
          </a:p>
          <a:p>
            <a:pPr algn="ctr"/>
            <a:r>
              <a:rPr lang="pt-BR" sz="24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doroteiagomes06@gmal.com</a:t>
            </a:r>
            <a:endParaRPr lang="pt-BR" sz="2400" b="1" spc="50" dirty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12" descr="imagem descoberto por Ibizahippy. Descubra (e salve!) suas próprias imagens e vídeos no We Heart It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9629" y="-243408"/>
            <a:ext cx="4622371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5061752"/>
      </p:ext>
    </p:extLst>
  </p:cSld>
  <p:clrMapOvr>
    <a:masterClrMapping/>
  </p:clrMapOvr>
  <p:transition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SER MÃE</Template>
  <TotalTime>19</TotalTime>
  <Words>76</Words>
  <Application>Microsoft Office PowerPoint</Application>
  <PresentationFormat>Widescreen</PresentationFormat>
  <Paragraphs>26</Paragraphs>
  <Slides>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6" baseType="lpstr">
      <vt:lpstr>Aharoni</vt:lpstr>
      <vt:lpstr>Arial</vt:lpstr>
      <vt:lpstr>Arial Black</vt:lpstr>
      <vt:lpstr>Calibri</vt:lpstr>
      <vt:lpstr>Castellar</vt:lpstr>
      <vt:lpstr>Helvetica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3</cp:revision>
  <dcterms:created xsi:type="dcterms:W3CDTF">2021-05-08T02:47:54Z</dcterms:created>
  <dcterms:modified xsi:type="dcterms:W3CDTF">2021-05-08T03:11:07Z</dcterms:modified>
  <cp:contentStatus/>
</cp:coreProperties>
</file>