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7" r:id="rId3"/>
    <p:sldId id="265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3tBDTozsrM0sGgYeU+zDYg==" hashData="Hian2G6UjsmqET6NN3ftkOcqxS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66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23BA-818C-496A-A0D6-FACAD76BE6EC}" type="datetimeFigureOut">
              <a:rPr lang="pt-BR" smtClean="0"/>
              <a:t>18/02/2015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208F8-E9F9-47E2-B8AF-1F0F8E4CC6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76113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/>
    </mc:Choice>
    <mc:Fallback xmlns="">
      <p:transition spd="slow" advClick="0" advTm="14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23BA-818C-496A-A0D6-FACAD76BE6EC}" type="datetimeFigureOut">
              <a:rPr lang="pt-BR" smtClean="0"/>
              <a:t>18/02/2015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208F8-E9F9-47E2-B8AF-1F0F8E4CC6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4442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/>
    </mc:Choice>
    <mc:Fallback xmlns="">
      <p:transition spd="slow" advClick="0" advTm="14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23BA-818C-496A-A0D6-FACAD76BE6EC}" type="datetimeFigureOut">
              <a:rPr lang="pt-BR" smtClean="0"/>
              <a:t>18/02/2015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208F8-E9F9-47E2-B8AF-1F0F8E4CC6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44559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/>
    </mc:Choice>
    <mc:Fallback xmlns="">
      <p:transition spd="slow" advClick="0" advTm="14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23BA-818C-496A-A0D6-FACAD76BE6EC}" type="datetimeFigureOut">
              <a:rPr lang="pt-BR" smtClean="0"/>
              <a:t>18/02/2015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208F8-E9F9-47E2-B8AF-1F0F8E4CC6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8554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/>
    </mc:Choice>
    <mc:Fallback xmlns="">
      <p:transition spd="slow" advClick="0" advTm="14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23BA-818C-496A-A0D6-FACAD76BE6EC}" type="datetimeFigureOut">
              <a:rPr lang="pt-BR" smtClean="0"/>
              <a:t>18/02/2015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208F8-E9F9-47E2-B8AF-1F0F8E4CC6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783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/>
    </mc:Choice>
    <mc:Fallback xmlns="">
      <p:transition spd="slow" advClick="0" advTm="14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23BA-818C-496A-A0D6-FACAD76BE6EC}" type="datetimeFigureOut">
              <a:rPr lang="pt-BR" smtClean="0"/>
              <a:t>18/02/2015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208F8-E9F9-47E2-B8AF-1F0F8E4CC6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1068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/>
    </mc:Choice>
    <mc:Fallback xmlns="">
      <p:transition spd="slow" advClick="0" advTm="14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23BA-818C-496A-A0D6-FACAD76BE6EC}" type="datetimeFigureOut">
              <a:rPr lang="pt-BR" smtClean="0"/>
              <a:t>18/02/2015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208F8-E9F9-47E2-B8AF-1F0F8E4CC6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3641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/>
    </mc:Choice>
    <mc:Fallback xmlns="">
      <p:transition spd="slow" advClick="0" advTm="14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23BA-818C-496A-A0D6-FACAD76BE6EC}" type="datetimeFigureOut">
              <a:rPr lang="pt-BR" smtClean="0"/>
              <a:t>18/02/2015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208F8-E9F9-47E2-B8AF-1F0F8E4CC6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53704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/>
    </mc:Choice>
    <mc:Fallback xmlns="">
      <p:transition spd="slow" advClick="0" advTm="14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23BA-818C-496A-A0D6-FACAD76BE6EC}" type="datetimeFigureOut">
              <a:rPr lang="pt-BR" smtClean="0"/>
              <a:t>18/02/2015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208F8-E9F9-47E2-B8AF-1F0F8E4CC6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7325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/>
    </mc:Choice>
    <mc:Fallback xmlns="">
      <p:transition spd="slow" advClick="0" advTm="14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23BA-818C-496A-A0D6-FACAD76BE6EC}" type="datetimeFigureOut">
              <a:rPr lang="pt-BR" smtClean="0"/>
              <a:t>18/02/2015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208F8-E9F9-47E2-B8AF-1F0F8E4CC6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8660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/>
    </mc:Choice>
    <mc:Fallback xmlns="">
      <p:transition spd="slow" advClick="0" advTm="14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23BA-818C-496A-A0D6-FACAD76BE6EC}" type="datetimeFigureOut">
              <a:rPr lang="pt-BR" smtClean="0"/>
              <a:t>18/02/2015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208F8-E9F9-47E2-B8AF-1F0F8E4CC6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380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/>
    </mc:Choice>
    <mc:Fallback xmlns="">
      <p:transition spd="slow" advClick="0" advTm="14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DB23BA-818C-496A-A0D6-FACAD76BE6EC}" type="datetimeFigureOut">
              <a:rPr lang="pt-BR" smtClean="0"/>
              <a:t>18/02/2015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D208F8-E9F9-47E2-B8AF-1F0F8E4CC6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676619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14000"/>
    </mc:Choice>
    <mc:Fallback xmlns="">
      <p:transition spd="slow" advClick="0" advTm="14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hyperlink" Target="mailto:doroteiagomes06@gmail.com" TargetMode="External"/><Relationship Id="rId4" Type="http://schemas.openxmlformats.org/officeDocument/2006/relationships/hyperlink" Target="http://www.sergrasan.com/doroteiagomes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uario\Documents\ESQUEÇA TUDO MENOS\ESQUEÇA TUDO MENOS\Slide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Usuario\Documents\ESQUEÇA TUDO MENOS\ESQUEÇA TUDO MENOS\Slide1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C:\Users\Usuario\Documents\ESQUEÇA TUDO MENOS\ESQUEÇA TUDO MENOS\Slide4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443" y="0"/>
            <a:ext cx="916044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C:\Users\Usuario\Documents\ESQUEÇA TUDO MENOS\ESQUEÇA TUDO MENOS\Slide4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284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C:\Users\Usuario\Documents\ESQUEÇA TUDO MENOS\ESQUEÇA TUDO MENOS\Slide4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3778" y="3284984"/>
            <a:ext cx="4580222" cy="3573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5796136" y="404664"/>
            <a:ext cx="3039615" cy="3785652"/>
          </a:xfrm>
          <a:prstGeom prst="rect">
            <a:avLst/>
          </a:prstGeom>
          <a:noFill/>
        </p:spPr>
        <p:txBody>
          <a:bodyPr wrap="none" rtlCol="0">
            <a:prstTxWarp prst="textDoubleWave1">
              <a:avLst/>
            </a:prstTxWarp>
            <a:spAutoFit/>
          </a:bodyPr>
          <a:lstStyle/>
          <a:p>
            <a:r>
              <a:rPr lang="pt-BR" sz="48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</a:rPr>
              <a:t>Esqueça </a:t>
            </a:r>
          </a:p>
          <a:p>
            <a:endParaRPr lang="pt-BR" sz="48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ungsuh" pitchFamily="18" charset="-127"/>
              <a:ea typeface="Gungsuh" pitchFamily="18" charset="-127"/>
            </a:endParaRPr>
          </a:p>
          <a:p>
            <a:pPr algn="ctr"/>
            <a:r>
              <a:rPr lang="pt-BR" sz="48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</a:rPr>
              <a:t>tudo</a:t>
            </a:r>
          </a:p>
          <a:p>
            <a:endParaRPr lang="pt-BR" sz="48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ungsuh" pitchFamily="18" charset="-127"/>
              <a:ea typeface="Gungsuh" pitchFamily="18" charset="-127"/>
            </a:endParaRPr>
          </a:p>
          <a:p>
            <a:r>
              <a:rPr lang="pt-BR" sz="48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</a:rPr>
              <a:t>menos...</a:t>
            </a:r>
            <a:endParaRPr lang="pt-BR" sz="48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ungsuh" pitchFamily="18" charset="-127"/>
              <a:ea typeface="Gungsuh" pitchFamily="18" charset="-127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23528" y="5877272"/>
            <a:ext cx="38250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</a:rPr>
              <a:t>DOROTÉIA GOMES</a:t>
            </a:r>
            <a:endParaRPr lang="pt-BR" sz="32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ungsuh" pitchFamily="18" charset="-127"/>
              <a:ea typeface="Gungsuh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02328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>
        <p:sndAc>
          <p:stSnd loop="1">
            <p:snd r:embed="rId2" name="The Impossible Dream   Roger William 1.wav"/>
          </p:stSnd>
        </p:sndAc>
      </p:transition>
    </mc:Choice>
    <mc:Fallback xmlns="">
      <p:transition spd="slow" advClick="0" advTm="20000">
        <p:sndAc>
          <p:stSnd loop="1">
            <p:snd r:embed="rId6" name="The Impossible Dream   Roger William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500"/>
                            </p:stCondLst>
                            <p:childTnLst>
                              <p:par>
                                <p:cTn id="2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6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6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6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3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cuments\ESQUEÇA TUDO MENOS\ESQUEÇA TUDO MENOS\Slide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uario\Documents\ESQUEÇA TUDO MENOS\ESQUEÇA TUDO MENOS\Slide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468"/>
            <a:ext cx="9144000" cy="6884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611560" y="476673"/>
            <a:ext cx="79928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Esqueça os erros que já não podem ser corrigidos...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043608" y="5816420"/>
            <a:ext cx="669674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Mas lembre-se das lições que você aprendeu. </a:t>
            </a:r>
            <a:endParaRPr lang="pt-BR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1303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4000"/>
    </mc:Choice>
    <mc:Fallback xmlns="">
      <p:transition spd="slow" advClick="0" advTm="2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1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6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6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0"/>
                            </p:stCondLst>
                            <p:childTnLst>
                              <p:par>
                                <p:cTn id="30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25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25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cuments\ESQUEÇA TUDO MENOS\ESQUEÇA TUDO MENOS\Slide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suario\Documents\ESQUEÇA TUDO MENOS\ESQUEÇA TUDO MENOS\Slide3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Usuario\Documents\ESQUEÇA TUDO MENOS\ESQUEÇA TUDO MENOS\Slide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488"/>
            <a:ext cx="456549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Usuario\Documents\ESQUEÇA TUDO MENOS\ESQUEÇA TUDO MENOS\Slide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63822" y="29005"/>
            <a:ext cx="457850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4563822" y="4077072"/>
            <a:ext cx="425665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Esqueça os dias de nuvens escuras...</a:t>
            </a:r>
            <a:endParaRPr lang="pt-BR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Arial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3995936" y="5445962"/>
            <a:ext cx="49685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Mas lembre-se das horas passadas ao sol.</a:t>
            </a:r>
            <a:endParaRPr lang="pt-BR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5703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5000"/>
    </mc:Choice>
    <mc:Fallback xmlns="">
      <p:transition spd="slow" advClick="0" advTm="3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 decel="100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0" decel="100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decel="100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decel="100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23" presetClass="entr" presetSubtype="28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xit" presetSubtype="10" repeatCount="2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9" presetClass="exit" presetSubtype="10" repeatCount="2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6500"/>
                            </p:stCondLst>
                            <p:childTnLst>
                              <p:par>
                                <p:cTn id="3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4500"/>
                            </p:stCondLst>
                            <p:childTnLst>
                              <p:par>
                                <p:cTn id="5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ocuments\ESQUEÇA TUDO MENOS\ESQUEÇA TUDO MENOS\Slide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Usuario\Documents\ESQUEÇA TUDO MENOS\ESQUEÇA TUDO MENOS\Slide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280"/>
            <a:ext cx="9144000" cy="6892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Usuario\Documents\ESQUEÇA TUDO MENOS\ESQUEÇA TUDO MENOS\Slide3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280"/>
            <a:ext cx="9144000" cy="6892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907704" y="5229200"/>
            <a:ext cx="74168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Esqueça as vezes em que você foi derrotado... </a:t>
            </a:r>
            <a:endParaRPr lang="pt-BR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339752" y="5690866"/>
            <a:ext cx="65527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 dirty="0" smtClean="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Mas lembre-se das suas conquistas e vitórias.</a:t>
            </a:r>
            <a:endParaRPr lang="pt-BR" sz="2400" b="1" dirty="0">
              <a:solidFill>
                <a:srgbClr val="FF0000"/>
              </a:solidFill>
              <a:latin typeface="Comic Sans MS" pitchFamily="66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2914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5000"/>
    </mc:Choice>
    <mc:Fallback xmlns="">
      <p:transition spd="slow" advClick="0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30" presetClass="exit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decel="100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decel="100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55" presetClass="exit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9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9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6350"/>
                            </p:stCondLst>
                            <p:childTnLst>
                              <p:par>
                                <p:cTn id="5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ocuments\ESQUEÇA TUDO MENOS\ESQUEÇA TUDO MENOS\Slide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5816" y="0"/>
            <a:ext cx="928803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Usuario\Documents\ESQUEÇA TUDO MENOS\ESQUEÇA TUDO MENOS\Slide2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5816" y="0"/>
            <a:ext cx="928533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Usuario\Documents\ESQUEÇA TUDO MENOS\ESQUEÇA TUDO MENOS\Slide2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5816" y="0"/>
            <a:ext cx="9285332" cy="6979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67544" y="260649"/>
            <a:ext cx="82089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Esqueça as infelicidades que você enfrentou... </a:t>
            </a:r>
            <a:endParaRPr lang="pt-BR" sz="24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899592" y="5877272"/>
            <a:ext cx="81369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Mas lembre-se de quando a felicidade voltou. </a:t>
            </a:r>
            <a:endParaRPr lang="pt-BR" sz="24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6747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2000"/>
    </mc:Choice>
    <mc:Fallback xmlns="">
      <p:transition spd="slow" advClick="0" advTm="3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19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6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42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47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32" tmFilter="0, 0; 0.125,0.2665; 0.25,0.4; 0.375,0.465; 0.5,0.5;  0.625,0.535; 0.75,0.6; 0.875,0.7335; 1,1">
                                          <p:stCondLst>
                                            <p:cond delay="1632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" tmFilter="0, 0; 0.125,0.2665; 0.25,0.4; 0.375,0.465; 0.5,0.5;  0.625,0.535; 0.75,0.6; 0.875,0.7335; 1,1">
                                          <p:stCondLst>
                                            <p:cond delay="3255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" tmFilter="0, 0; 0.125,0.2665; 0.25,0.4; 0.375,0.465; 0.5,0.5;  0.625,0.535; 0.75,0.6; 0.875,0.7335; 1,1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1">
                                          <p:stCondLst>
                                            <p:cond delay="1598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" decel="50000">
                                          <p:stCondLst>
                                            <p:cond delay="1662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1">
                                          <p:stCondLst>
                                            <p:cond delay="3225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" decel="50000">
                                          <p:stCondLst>
                                            <p:cond delay="328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1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" decel="50000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1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" decel="50000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0"/>
                            </p:stCondLst>
                            <p:childTnLst>
                              <p:par>
                                <p:cTn id="3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500"/>
                            </p:stCondLst>
                            <p:childTnLst>
                              <p:par>
                                <p:cTn id="4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uario\Documents\ESQUEÇA TUDO MENOS\ESQUEÇA TUDO MENOS\Slide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Usuario\Documents\ESQUEÇA TUDO MENOS\ESQUEÇA TUDO MENOS\Slide2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3404"/>
            <a:ext cx="9144000" cy="6891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Usuario\Documents\ESQUEÇA TUDO MENOS\ESQUEÇA TUDO MENOS\Slide2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8572"/>
            <a:ext cx="9144000" cy="7077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Usuario\Documents\ESQUEÇA TUDO MENOS\ESQUEÇA TUDO MENOS\Slide3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8571"/>
            <a:ext cx="9144000" cy="7077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755576" y="332657"/>
            <a:ext cx="61024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dirty="0"/>
          </a:p>
        </p:txBody>
      </p:sp>
      <p:sp>
        <p:nvSpPr>
          <p:cNvPr id="3" name="Retângulo 2"/>
          <p:cNvSpPr/>
          <p:nvPr/>
        </p:nvSpPr>
        <p:spPr>
          <a:xfrm>
            <a:off x="1259632" y="4398496"/>
            <a:ext cx="62646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endParaRPr lang="pt-BR" b="0" dirty="0">
              <a:solidFill>
                <a:schemeClr val="bg1"/>
              </a:solidFill>
              <a:latin typeface="Comic Sans MS" pitchFamily="66" charset="0"/>
              <a:cs typeface="Arial" charset="0"/>
            </a:endParaRPr>
          </a:p>
        </p:txBody>
      </p:sp>
      <p:sp>
        <p:nvSpPr>
          <p:cNvPr id="4" name="Elipse 3"/>
          <p:cNvSpPr/>
          <p:nvPr/>
        </p:nvSpPr>
        <p:spPr>
          <a:xfrm>
            <a:off x="179512" y="188640"/>
            <a:ext cx="3627276" cy="273630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50000"/>
              </a:spcBef>
            </a:pPr>
            <a:r>
              <a:rPr lang="pt-BR" b="0" dirty="0" smtClean="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Esqueça os dias solitários que você atravessou... </a:t>
            </a:r>
          </a:p>
          <a:p>
            <a:pPr algn="ctr">
              <a:spcBef>
                <a:spcPct val="50000"/>
              </a:spcBef>
            </a:pPr>
            <a:r>
              <a:rPr lang="pt-BR" b="0" dirty="0" smtClean="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Mas lembre-se dos sorrisos</a:t>
            </a:r>
          </a:p>
          <a:p>
            <a:pPr algn="ctr">
              <a:spcBef>
                <a:spcPct val="50000"/>
              </a:spcBef>
            </a:pPr>
            <a:r>
              <a:rPr lang="pt-BR" b="0" dirty="0" smtClean="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Amáveis que encontrou.</a:t>
            </a:r>
            <a:endParaRPr lang="pt-B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7632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8000"/>
    </mc:Choice>
    <mc:Fallback xmlns="">
      <p:transition spd="slow" advClick="0" advTm="2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6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6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60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22" dur="6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7000"/>
                            </p:stCondLst>
                            <p:childTnLst>
                              <p:par>
                                <p:cTn id="44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0"/>
                            </p:stCondLst>
                            <p:childTnLst>
                              <p:par>
                                <p:cTn id="4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2600"/>
                            </p:stCondLst>
                            <p:childTnLst>
                              <p:par>
                                <p:cTn id="5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4200"/>
                            </p:stCondLst>
                            <p:childTnLst>
                              <p:par>
                                <p:cTn id="6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 tmFilter="0,0; .5, 1; 1, 1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uario\Documents\ESQUEÇA TUDO MENOS\ESQUEÇA TUDO MENOS\Slide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Usuario\Documents\ESQUEÇA TUDO MENOS\ESQUEÇA TUDO MENOS\Slide3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2502" y="3817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923928" y="548681"/>
            <a:ext cx="46805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Esqueça os planos que não deram certo... </a:t>
            </a:r>
            <a:br>
              <a:rPr lang="pt-B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</a:br>
            <a:r>
              <a:rPr lang="pt-B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Mas lembre-se de</a:t>
            </a:r>
            <a:endParaRPr lang="pt-BR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5724127" y="2924944"/>
            <a:ext cx="309634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S</a:t>
            </a:r>
            <a:r>
              <a:rPr lang="pt-BR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EMPRE TER UM SONHO </a:t>
            </a:r>
            <a:r>
              <a:rPr lang="pt-BR" b="0" dirty="0" smtClean="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!</a:t>
            </a:r>
            <a:endParaRPr lang="pt-BR" b="0" dirty="0">
              <a:solidFill>
                <a:srgbClr val="FF0000"/>
              </a:solidFill>
              <a:latin typeface="Comic Sans MS" pitchFamily="66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8862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8000"/>
    </mc:Choice>
    <mc:Fallback xmlns="">
      <p:transition spd="slow" advClick="0" advTm="2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0"/>
                            </p:stCondLst>
                            <p:childTnLst>
                              <p:par>
                                <p:cTn id="1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8900"/>
                            </p:stCondLst>
                            <p:childTnLst>
                              <p:par>
                                <p:cTn id="28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uario\Documents\ESQUEÇA TUDO MENOS\ESQUEÇA TUDO MENOS\Slide4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3245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Usuario\Documents\ESQUEÇA TUDO MENOS\ESQUEÇA TUDO MENOS\Slide4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3245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179512" y="2708920"/>
            <a:ext cx="8640960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Texto:  Esqueça tudo, menos...</a:t>
            </a:r>
          </a:p>
          <a:p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Autoria desconhecida</a:t>
            </a:r>
          </a:p>
          <a:p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Formatação: Dorotéia Gomes</a:t>
            </a:r>
          </a:p>
          <a:p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r>
              <a:rPr lang="pt-BR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Música:The</a:t>
            </a:r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 </a:t>
            </a:r>
            <a:r>
              <a:rPr lang="pt-BR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impossible</a:t>
            </a:r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 </a:t>
            </a:r>
            <a:r>
              <a:rPr lang="pt-BR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dream</a:t>
            </a:r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 (Roger William)</a:t>
            </a:r>
          </a:p>
          <a:p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hlinkClick r:id="rId4"/>
              </a:rPr>
              <a:t>www.sergrasan.com/doroteiagomesslides</a:t>
            </a:r>
            <a:endParaRPr lang="pt-BR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hlinkClick r:id="rId5"/>
              </a:rPr>
              <a:t>doroteiagomes06@gmail.com</a:t>
            </a:r>
            <a:endParaRPr lang="pt-BR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endParaRPr lang="pt-BR" dirty="0" smtClean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66389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0"/>
    </mc:Choice>
    <mc:Fallback xmlns="">
      <p:transition spd="slow" advClick="0" advTm="3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ESQUEÇA TUDO MENOS by Dorotéia Gomes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ESQUEÇA TUDO MENOS by Dorotéia Gomes</Template>
  <TotalTime>8</TotalTime>
  <Words>114</Words>
  <Application>Microsoft Office PowerPoint</Application>
  <PresentationFormat>Apresentação na tela (4:3)</PresentationFormat>
  <Paragraphs>29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ESQUEÇA TUDO MENOS by Dorotéia Gomes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Usuario</dc:creator>
  <cp:lastModifiedBy>Usuario</cp:lastModifiedBy>
  <cp:revision>1</cp:revision>
  <dcterms:created xsi:type="dcterms:W3CDTF">2015-02-18T18:50:04Z</dcterms:created>
  <dcterms:modified xsi:type="dcterms:W3CDTF">2015-02-18T18:58:11Z</dcterms:modified>
</cp:coreProperties>
</file>