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63" r:id="rId5"/>
    <p:sldId id="261" r:id="rId6"/>
    <p:sldId id="265" r:id="rId7"/>
    <p:sldId id="259" r:id="rId8"/>
    <p:sldId id="260" r:id="rId9"/>
    <p:sldId id="262" r:id="rId10"/>
    <p:sldId id="264" r:id="rId11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pVs+RMdoQy5Y1jLajg/3Fg==" hashData="fbHD2qj5A5ojLP+gF2IHD32tf3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66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CFD6DC-ACF1-4F24-B9AF-C1768741B7FB}" type="datetimeFigureOut">
              <a:rPr lang="pt-BR" smtClean="0"/>
              <a:t>09/02/2015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3C16C-9E04-479F-B54D-C8663C23075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56465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9000">
        <p:sndAc>
          <p:endSnd/>
        </p:sndAc>
      </p:transition>
    </mc:Choice>
    <mc:Fallback xmlns="">
      <p:transition spd="slow" advClick="0" advTm="19000">
        <p:sndAc>
          <p:endSnd/>
        </p:sndAc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CFD6DC-ACF1-4F24-B9AF-C1768741B7FB}" type="datetimeFigureOut">
              <a:rPr lang="pt-BR" smtClean="0"/>
              <a:t>09/02/2015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3C16C-9E04-479F-B54D-C8663C23075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09458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9000">
        <p:sndAc>
          <p:endSnd/>
        </p:sndAc>
      </p:transition>
    </mc:Choice>
    <mc:Fallback xmlns="">
      <p:transition spd="slow" advClick="0" advTm="19000">
        <p:sndAc>
          <p:endSnd/>
        </p:sndAc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CFD6DC-ACF1-4F24-B9AF-C1768741B7FB}" type="datetimeFigureOut">
              <a:rPr lang="pt-BR" smtClean="0"/>
              <a:t>09/02/2015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3C16C-9E04-479F-B54D-C8663C23075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03140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9000">
        <p:sndAc>
          <p:endSnd/>
        </p:sndAc>
      </p:transition>
    </mc:Choice>
    <mc:Fallback xmlns="">
      <p:transition spd="slow" advClick="0" advTm="19000">
        <p:sndAc>
          <p:endSnd/>
        </p:sndAc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CFD6DC-ACF1-4F24-B9AF-C1768741B7FB}" type="datetimeFigureOut">
              <a:rPr lang="pt-BR" smtClean="0"/>
              <a:t>09/02/2015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3C16C-9E04-479F-B54D-C8663C23075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8713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9000">
        <p:sndAc>
          <p:endSnd/>
        </p:sndAc>
      </p:transition>
    </mc:Choice>
    <mc:Fallback xmlns="">
      <p:transition spd="slow" advClick="0" advTm="19000">
        <p:sndAc>
          <p:endSnd/>
        </p:sndAc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CFD6DC-ACF1-4F24-B9AF-C1768741B7FB}" type="datetimeFigureOut">
              <a:rPr lang="pt-BR" smtClean="0"/>
              <a:t>09/02/2015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3C16C-9E04-479F-B54D-C8663C23075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07093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9000">
        <p:sndAc>
          <p:endSnd/>
        </p:sndAc>
      </p:transition>
    </mc:Choice>
    <mc:Fallback xmlns="">
      <p:transition spd="slow" advClick="0" advTm="19000">
        <p:sndAc>
          <p:endSnd/>
        </p:sndAc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CFD6DC-ACF1-4F24-B9AF-C1768741B7FB}" type="datetimeFigureOut">
              <a:rPr lang="pt-BR" smtClean="0"/>
              <a:t>09/02/2015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3C16C-9E04-479F-B54D-C8663C23075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33477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9000">
        <p:sndAc>
          <p:endSnd/>
        </p:sndAc>
      </p:transition>
    </mc:Choice>
    <mc:Fallback xmlns="">
      <p:transition spd="slow" advClick="0" advTm="19000">
        <p:sndAc>
          <p:endSnd/>
        </p:sndAc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CFD6DC-ACF1-4F24-B9AF-C1768741B7FB}" type="datetimeFigureOut">
              <a:rPr lang="pt-BR" smtClean="0"/>
              <a:t>09/02/2015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3C16C-9E04-479F-B54D-C8663C23075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9281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9000">
        <p:sndAc>
          <p:endSnd/>
        </p:sndAc>
      </p:transition>
    </mc:Choice>
    <mc:Fallback xmlns="">
      <p:transition spd="slow" advClick="0" advTm="19000">
        <p:sndAc>
          <p:endSnd/>
        </p:sndAc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CFD6DC-ACF1-4F24-B9AF-C1768741B7FB}" type="datetimeFigureOut">
              <a:rPr lang="pt-BR" smtClean="0"/>
              <a:t>09/02/2015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3C16C-9E04-479F-B54D-C8663C23075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29291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9000">
        <p:sndAc>
          <p:endSnd/>
        </p:sndAc>
      </p:transition>
    </mc:Choice>
    <mc:Fallback xmlns="">
      <p:transition spd="slow" advClick="0" advTm="19000">
        <p:sndAc>
          <p:endSnd/>
        </p:sndAc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CFD6DC-ACF1-4F24-B9AF-C1768741B7FB}" type="datetimeFigureOut">
              <a:rPr lang="pt-BR" smtClean="0"/>
              <a:t>09/02/2015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3C16C-9E04-479F-B54D-C8663C23075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76711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9000">
        <p:sndAc>
          <p:endSnd/>
        </p:sndAc>
      </p:transition>
    </mc:Choice>
    <mc:Fallback xmlns="">
      <p:transition spd="slow" advClick="0" advTm="19000">
        <p:sndAc>
          <p:endSnd/>
        </p:sndAc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CFD6DC-ACF1-4F24-B9AF-C1768741B7FB}" type="datetimeFigureOut">
              <a:rPr lang="pt-BR" smtClean="0"/>
              <a:t>09/02/2015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3C16C-9E04-479F-B54D-C8663C23075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53720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9000">
        <p:sndAc>
          <p:endSnd/>
        </p:sndAc>
      </p:transition>
    </mc:Choice>
    <mc:Fallback xmlns="">
      <p:transition spd="slow" advClick="0" advTm="19000">
        <p:sndAc>
          <p:endSnd/>
        </p:sndAc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CFD6DC-ACF1-4F24-B9AF-C1768741B7FB}" type="datetimeFigureOut">
              <a:rPr lang="pt-BR" smtClean="0"/>
              <a:t>09/02/2015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3C16C-9E04-479F-B54D-C8663C23075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50880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9000">
        <p:sndAc>
          <p:endSnd/>
        </p:sndAc>
      </p:transition>
    </mc:Choice>
    <mc:Fallback xmlns="">
      <p:transition spd="slow" advClick="0" advTm="19000">
        <p:sndAc>
          <p:endSnd/>
        </p:sndAc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CFD6DC-ACF1-4F24-B9AF-C1768741B7FB}" type="datetimeFigureOut">
              <a:rPr lang="pt-BR" smtClean="0"/>
              <a:t>09/02/2015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E3C16C-9E04-479F-B54D-C8663C23075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6861889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 advTm="19000">
        <p:sndAc>
          <p:endSnd/>
        </p:sndAc>
      </p:transition>
    </mc:Choice>
    <mc:Fallback xmlns="">
      <p:transition spd="slow" advClick="0" advTm="19000">
        <p:sndAc>
          <p:endSnd/>
        </p:sndAc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6" Type="http://schemas.openxmlformats.org/officeDocument/2006/relationships/hyperlink" Target="mailto:doroteiagomes06@gmail.com" TargetMode="External"/><Relationship Id="rId5" Type="http://schemas.openxmlformats.org/officeDocument/2006/relationships/hyperlink" Target="http://www.sergrasan.com/doroteiagomesslides" TargetMode="External"/><Relationship Id="rId4" Type="http://schemas.openxmlformats.org/officeDocument/2006/relationships/image" Target="../media/image3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uario\Documents\A COR DAR\JPEG IMAGENS A COR DAR\Slide2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Usuario\Documents\A COR DAR\JPEG IMAGENS A COR DAR\Slide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suario\Documents\A COR DAR\JPEG IMAGENS A COR DAR\Slide1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Usuario\Documents\A COR DAR\JPEG IMAGENS A COR DAR\Slide24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1619672" y="1714455"/>
            <a:ext cx="8712968" cy="2434625"/>
          </a:xfrm>
          <a:prstGeom prst="rect">
            <a:avLst/>
          </a:prstGeom>
        </p:spPr>
        <p:txBody>
          <a:bodyPr wrap="square">
            <a:prstTxWarp prst="textDeflateBottom">
              <a:avLst/>
            </a:prstTxWarp>
            <a:spAutoFit/>
            <a:scene3d>
              <a:camera prst="perspectiveContrastingRightFacing"/>
              <a:lightRig rig="threePt" dir="t"/>
            </a:scene3d>
          </a:bodyPr>
          <a:lstStyle/>
          <a:p>
            <a:r>
              <a:rPr lang="pt-BR" sz="8000" b="1" i="1" dirty="0">
                <a:ln w="31550" cmpd="sng">
                  <a:solidFill>
                    <a:srgbClr val="C0000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75057" dist="38100" dir="5400000" sy="-20000" rotWithShape="0">
                    <a:prstClr val="black">
                      <a:alpha val="25000"/>
                    </a:prstClr>
                  </a:outerShdw>
                  <a:reflection blurRad="6350" stA="55000" endA="50" endPos="85000" dist="60007" dir="5400000" sy="-100000" algn="bl" rotWithShape="0"/>
                </a:effectLst>
                <a:latin typeface="Mongolian Baiti" pitchFamily="66" charset="0"/>
                <a:cs typeface="Mongolian Baiti" pitchFamily="66" charset="0"/>
              </a:rPr>
              <a:t>A-COR-DAR </a:t>
            </a:r>
            <a:r>
              <a:rPr lang="pt-BR" sz="6000" b="1" i="1" dirty="0">
                <a:latin typeface="Mongolian Baiti" pitchFamily="66" charset="0"/>
                <a:cs typeface="Mongolian Baiti" pitchFamily="66" charset="0"/>
              </a:rPr>
              <a:t>  </a:t>
            </a:r>
            <a:endParaRPr lang="pt-BR" sz="6000" b="1" dirty="0">
              <a:latin typeface="Mongolian Baiti" pitchFamily="66" charset="0"/>
              <a:cs typeface="Mongolian Baiti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1257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9000">
        <p:sndAc>
          <p:stSnd loop="1">
            <p:snd r:embed="rId2" name="Revelação   Tá escrito   Karaoke 1.wav"/>
          </p:stSnd>
        </p:sndAc>
      </p:transition>
    </mc:Choice>
    <mc:Fallback xmlns="">
      <p:transition spd="slow" advClick="0" advTm="19000">
        <p:sndAc>
          <p:stSnd loop="1">
            <p:snd r:embed="rId7" name="Revelação   Tá escrito   Karaoke 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xit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Scale>
                                      <p:cBhvr>
                                        <p:cTn id="6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7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3" presetClass="exit" presetSubtype="3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" dur="5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750"/>
                            </p:stCondLst>
                            <p:childTnLst>
                              <p:par>
                                <p:cTn id="14" presetID="5" presetClass="exit" presetSubtype="1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5" dur="6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500"/>
                            </p:stCondLst>
                            <p:childTnLst>
                              <p:par>
                                <p:cTn id="18" presetID="55" presetClass="exit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6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6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3" presetClass="entr" presetSubtype="1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5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Rot by="21600000">
                                      <p:cBhvr>
                                        <p:cTn id="38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0" dur="8250" fill="hold"/>
                                        <p:tgtEl>
                                          <p:spTgt spid="205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750"/>
                            </p:stCondLst>
                            <p:childTnLst>
                              <p:par>
                                <p:cTn id="4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5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4751"/>
                            </p:stCondLst>
                            <p:childTnLst>
                              <p:par>
                                <p:cTn id="45" presetID="34" presetClass="emph" presetSubtype="0" repeatCount="200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46" dur="2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47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8" dur="125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9" dur="125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50" dur="1250" fill="hold">
                                          <p:stCondLst>
                                            <p:cond delay="37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ocuments\A COR DAR\JPEG IMAGENS A COR DAR\Slide2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Usuario\Documents\A COR DAR\JPEG IMAGENS A COR DAR\Slide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0"/>
            <a:ext cx="932452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Usuario\Documents\A COR DAR\JPEG IMAGENS A COR DAR\Slide1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0"/>
            <a:ext cx="932452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467544" y="404664"/>
            <a:ext cx="777686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>
                <a:solidFill>
                  <a:srgbClr val="FF0000"/>
                </a:solidFill>
                <a:latin typeface="Lucida Calligraphy" pitchFamily="66" charset="0"/>
              </a:rPr>
              <a:t>Você sabe o que significa a palavra “acordar”?</a:t>
            </a:r>
          </a:p>
          <a:p>
            <a:pPr algn="ctr"/>
            <a:r>
              <a:rPr lang="pt-BR" sz="2400" b="1" dirty="0">
                <a:solidFill>
                  <a:srgbClr val="FF0000"/>
                </a:solidFill>
                <a:latin typeface="Lucida Calligraphy" pitchFamily="66" charset="0"/>
              </a:rPr>
              <a:t>Vamos fazer uma brincadeira  e separar em sílabas a palavra acordar? </a:t>
            </a:r>
          </a:p>
          <a:p>
            <a:pPr algn="ctr"/>
            <a:r>
              <a:rPr lang="pt-BR" sz="2400" b="1" dirty="0">
                <a:solidFill>
                  <a:srgbClr val="FF0000"/>
                </a:solidFill>
                <a:latin typeface="Lucida Calligraphy" pitchFamily="66" charset="0"/>
              </a:rPr>
              <a:t>A-COR-DAR</a:t>
            </a:r>
          </a:p>
        </p:txBody>
      </p:sp>
    </p:spTree>
    <p:extLst>
      <p:ext uri="{BB962C8B-B14F-4D97-AF65-F5344CB8AC3E}">
        <p14:creationId xmlns:p14="http://schemas.microsoft.com/office/powerpoint/2010/main" val="450161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7000"/>
    </mc:Choice>
    <mc:Fallback xmlns="">
      <p:transition spd="slow" advClick="0" advTm="2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10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1" presetClass="entr" presetSubtype="3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21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250"/>
                            </p:stCondLst>
                            <p:childTnLst>
                              <p:par>
                                <p:cTn id="2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uario\Documents\A COR DAR\JPEG IMAGENS A COR DAR\Slide2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C:\Users\Usuario\Documents\A COR DAR\JPEG IMAGENS A COR DAR\Slide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Usuario\Documents\A COR DAR\JPEG IMAGENS A COR DAR\Slide1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0"/>
            <a:ext cx="4671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Usuario\Documents\A COR DAR\JPEG IMAGENS A COR DAR\Slide1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0" y="-19432"/>
            <a:ext cx="449999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1259632" y="332656"/>
            <a:ext cx="604867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>
                <a:solidFill>
                  <a:srgbClr val="FF0000"/>
                </a:solidFill>
                <a:latin typeface="Lucida Calligraphy" pitchFamily="66" charset="0"/>
              </a:rPr>
              <a:t>Viu? Significa dar a cor, colocar o coração em tudo que faz.</a:t>
            </a:r>
            <a:br>
              <a:rPr lang="pt-BR" sz="2400" b="1" dirty="0">
                <a:solidFill>
                  <a:srgbClr val="FF0000"/>
                </a:solidFill>
                <a:latin typeface="Lucida Calligraphy" pitchFamily="66" charset="0"/>
              </a:rPr>
            </a:br>
            <a:endParaRPr lang="pt-BR" sz="2400" b="1" dirty="0">
              <a:solidFill>
                <a:srgbClr val="FF0000"/>
              </a:solidFill>
              <a:latin typeface="Lucida Calligraphy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9772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1000"/>
    </mc:Choice>
    <mc:Fallback xmlns="">
      <p:transition spd="slow"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Usuario\Documents\A COR DAR\JPEG IMAGENS A COR DAR\Slide4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8" name="Picture 2" descr="C:\Users\Usuario\Documents\A COR DAR\JPEG IMAGENS A COR DAR\Slide1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99998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 descr="C:\Users\Usuario\Documents\A COR DAR\JPEG IMAGENS A COR DAR\Slide2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046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5580112" y="332656"/>
            <a:ext cx="341987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Lucida Calligraphy" pitchFamily="66" charset="0"/>
              </a:rPr>
              <a:t>Existem pessoas que acordam às 6:h00 da tarde. É isso mesmo! Pela manhã caem da cama, são jogadas da cama, mas passam o dia todo dormindo.  E existem alguns, acredite, que passam a vida toda e não conseguem acordar. </a:t>
            </a:r>
            <a:br>
              <a:rPr lang="pt-BR" sz="2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Lucida Calligraphy" pitchFamily="66" charset="0"/>
              </a:rPr>
            </a:br>
            <a:endParaRPr lang="pt-BR" sz="2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Lucida Calligraphy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0044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4000"/>
    </mc:Choice>
    <mc:Fallback xmlns="">
      <p:transition spd="slow" advClick="0" advTm="2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" dur="5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0"/>
                            </p:stCondLst>
                            <p:childTnLst>
                              <p:par>
                                <p:cTn id="4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Usuario\Documents\A COR DAR\JPEG IMAGENS A COR DAR\Slide3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C:\Users\Usuario\Documents\A COR DAR\JPEG IMAGENS A COR DAR\Slide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Usuario\Documents\A COR DAR\JPEG IMAGENS A COR DAR\Slide1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C:\Users\Usuario\Documents\A COR DAR\JPEG IMAGENS A COR DAR\Slide18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-39900" y="0"/>
            <a:ext cx="3099732" cy="68358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200" b="1" dirty="0">
                <a:solidFill>
                  <a:srgbClr val="FF0000"/>
                </a:solidFill>
                <a:latin typeface="Lucida Calligraphy" pitchFamily="66" charset="0"/>
              </a:rPr>
              <a:t>Eu tive um amigo que acordou aos 54 anos de idade. Ele me disse: Descobri que estou na profissão errada! E ele já estava se aposentando... Imagine o trauma que esse amigo criou para si, para os colegas de trabalho, para a sua família!  Foi infeliz durante toda a sua vida profissional porque simplesmente não "acordou".  </a:t>
            </a:r>
            <a:br>
              <a:rPr lang="pt-BR" sz="2200" b="1" dirty="0">
                <a:solidFill>
                  <a:srgbClr val="FF0000"/>
                </a:solidFill>
                <a:latin typeface="Lucida Calligraphy" pitchFamily="66" charset="0"/>
              </a:rPr>
            </a:br>
            <a:endParaRPr lang="pt-BR" sz="2200" b="1" dirty="0">
              <a:solidFill>
                <a:srgbClr val="FF0000"/>
              </a:solidFill>
              <a:latin typeface="Lucida Calligraphy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6039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8000"/>
    </mc:Choice>
    <mc:Fallback xmlns="">
      <p:transition spd="slow" advClick="0" advTm="2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5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Usuario\Documents\A COR DAR\JPEG IMAGENS A COR DAR\Slide4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3" name="Picture 3" descr="C:\Users\Usuario\Documents\A COR DAR\JPEG IMAGENS A COR DAR\Slide4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 descr="C:\Users\Usuario\Documents\A COR DAR\JPEG IMAGENS A COR DAR\Slide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C:\Users\Usuario\Documents\A COR DAR\JPEG IMAGENS A COR DAR\Slide2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8177"/>
            <a:ext cx="953953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539552" y="0"/>
            <a:ext cx="748883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000" b="1" dirty="0" smtClean="0">
                <a:solidFill>
                  <a:srgbClr val="FF0000"/>
                </a:solidFill>
                <a:latin typeface="Lucida Calligraphy" pitchFamily="66" charset="0"/>
              </a:rPr>
              <a:t>Eu</a:t>
            </a:r>
            <a:r>
              <a:rPr lang="pt-BR" sz="2000" b="1" dirty="0">
                <a:solidFill>
                  <a:srgbClr val="FF0000"/>
                </a:solidFill>
                <a:latin typeface="Lucida Calligraphy" pitchFamily="66" charset="0"/>
              </a:rPr>
              <a:t>, na época, era muito jovem, mas compreendi bem o que ele estava me ensinando naquele momento: por mais cinzento que possa estar sendo o dia de hoje, ele tem exatamente a cor que dou a ele. Sabe por quê?  Porque a vida tem a cor que "a gente pinta"!</a:t>
            </a:r>
            <a:br>
              <a:rPr lang="pt-BR" sz="2000" b="1" dirty="0">
                <a:solidFill>
                  <a:srgbClr val="FF0000"/>
                </a:solidFill>
                <a:latin typeface="Lucida Calligraphy" pitchFamily="66" charset="0"/>
              </a:rPr>
            </a:br>
            <a:endParaRPr lang="pt-BR" sz="2000" b="1" dirty="0">
              <a:solidFill>
                <a:srgbClr val="FF0000"/>
              </a:solidFill>
              <a:latin typeface="Lucida Calligraphy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2455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8000"/>
    </mc:Choice>
    <mc:Fallback xmlns="">
      <p:transition spd="slow" advClick="0" advTm="2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6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0" dur="6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000"/>
                            </p:stCondLst>
                            <p:childTnLst>
                              <p:par>
                                <p:cTn id="12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6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20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uario\Documents\A COR DAR\JPEG IMAGENS A COR DAR\Slide2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C:\Users\Usuario\Documents\A COR DAR\JPEG IMAGENS A COR DAR\Slide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964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Usuario\Documents\A COR DAR\JPEG IMAGENS A COR DAR\Slide1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48"/>
            <a:ext cx="92964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tângulo 2"/>
          <p:cNvSpPr/>
          <p:nvPr/>
        </p:nvSpPr>
        <p:spPr>
          <a:xfrm>
            <a:off x="395536" y="188640"/>
            <a:ext cx="890086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dirty="0">
                <a:solidFill>
                  <a:srgbClr val="FF0000"/>
                </a:solidFill>
                <a:latin typeface="Lucida Calligraphy" pitchFamily="66" charset="0"/>
              </a:rPr>
              <a:t>O engraçado é que os dias são todos exclusivos. Cada dia é um novo dia, ninguém o viveu. Ele está ali, esperando que eu e você façamos com que ele seja o melhor da nossa vida.  </a:t>
            </a:r>
          </a:p>
          <a:p>
            <a:pPr algn="ctr"/>
            <a:r>
              <a:rPr lang="pt-BR" sz="2400" dirty="0">
                <a:solidFill>
                  <a:srgbClr val="FF0000"/>
                </a:solidFill>
                <a:latin typeface="Lucida Calligraphy" pitchFamily="66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399753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9000"/>
    </mc:Choice>
    <mc:Fallback xmlns="">
      <p:transition spd="slow" advClick="0" advTm="1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Usuario\Documents\A COR DAR\JPEG IMAGENS A COR DAR\Slide3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C:\Users\Usuario\Documents\A COR DAR\JPEG IMAGENS A COR DAR\Slide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298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Usuario\Documents\A COR DAR\JPEG IMAGENS A COR DAR\Slide2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tângulo 2"/>
          <p:cNvSpPr/>
          <p:nvPr/>
        </p:nvSpPr>
        <p:spPr>
          <a:xfrm>
            <a:off x="755576" y="404664"/>
            <a:ext cx="610242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>
                <a:latin typeface="Lucida Calligraphy" pitchFamily="66" charset="0"/>
              </a:rPr>
              <a:t>Os meus dias são os mais lindos da face da terra porque eu os faço os  mais lindos da face da terra. </a:t>
            </a:r>
          </a:p>
          <a:p>
            <a:r>
              <a:rPr lang="pt-BR" b="1" dirty="0"/>
              <a:t> 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080537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9000"/>
    </mc:Choice>
    <mc:Fallback xmlns="">
      <p:transition spd="slow" advClick="0" advTm="1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mph" presetSubtype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 rctx="PPT">
                                        <p:cTn id="15" dur="indefinit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6" dur="indefinite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0"/>
                            </p:stCondLst>
                            <p:childTnLst>
                              <p:par>
                                <p:cTn id="1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Usuario\Documents\A COR DAR\JPEG IMAGENS A COR DAR\Slide3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C:\Users\Usuario\Documents\A COR DAR\JPEG IMAGENS A COR DAR\Slide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Usuario\Documents\A COR DAR\JPEG IMAGENS A COR DAR\Slide1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tângulo 2"/>
          <p:cNvSpPr/>
          <p:nvPr/>
        </p:nvSpPr>
        <p:spPr>
          <a:xfrm>
            <a:off x="1979712" y="2636912"/>
            <a:ext cx="367240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b="1" dirty="0">
                <a:latin typeface="Lucida Calligraphy" pitchFamily="66" charset="0"/>
              </a:rPr>
              <a:t>Dê a você a oportunidade de “</a:t>
            </a:r>
            <a:r>
              <a:rPr lang="pt-BR" b="1" dirty="0" err="1">
                <a:latin typeface="Lucida Calligraphy" pitchFamily="66" charset="0"/>
              </a:rPr>
              <a:t>a-cor-dar</a:t>
            </a:r>
            <a:r>
              <a:rPr lang="pt-BR" b="1" dirty="0">
                <a:latin typeface="Lucida Calligraphy" pitchFamily="66" charset="0"/>
              </a:rPr>
              <a:t>” todos os dias e compartilhar com os outros o que Deus nos dá de melhor:  </a:t>
            </a:r>
          </a:p>
          <a:p>
            <a:pPr algn="ctr"/>
            <a:r>
              <a:rPr lang="pt-BR" b="1" dirty="0">
                <a:latin typeface="Lucida Calligraphy" pitchFamily="66" charset="0"/>
              </a:rPr>
              <a:t>"O privilégio de fazer os outros felizes..."</a:t>
            </a:r>
          </a:p>
        </p:txBody>
      </p:sp>
    </p:spTree>
    <p:extLst>
      <p:ext uri="{BB962C8B-B14F-4D97-AF65-F5344CB8AC3E}">
        <p14:creationId xmlns:p14="http://schemas.microsoft.com/office/powerpoint/2010/main" val="1081757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9000"/>
    </mc:Choice>
    <mc:Fallback xmlns="">
      <p:transition spd="slow" advClick="0" advTm="1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6000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6000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0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0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9" presetClass="emph" presetSubtype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 rctx="PPT">
                                        <p:cTn id="18" dur="indefinit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9" dur="indefinite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Usuario\Documents\A COR DAR\JPEG IMAGENS A COR DAR\Slide4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2" name="Picture 2" descr="C:\Users\Usuario\Documents\A COR DAR\JPEG IMAGENS A COR DAR\Slide1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3" name="Picture 3" descr="C:\Users\Usuario\Documents\A COR DAR\JPEG IMAGENS A COR DAR\Slide2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251520" y="4221088"/>
            <a:ext cx="799288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>
                <a:latin typeface="Lucida Calligraphy" pitchFamily="66" charset="0"/>
              </a:rPr>
              <a:t>Texto: A-COR-DAR</a:t>
            </a:r>
          </a:p>
          <a:p>
            <a:r>
              <a:rPr lang="pt-BR" sz="2800" b="1" dirty="0" smtClean="0">
                <a:latin typeface="Lucida Calligraphy" pitchFamily="66" charset="0"/>
              </a:rPr>
              <a:t>AUTORIA DESCONHECIDA</a:t>
            </a:r>
          </a:p>
          <a:p>
            <a:r>
              <a:rPr lang="pt-BR" sz="2800" b="1" dirty="0" smtClean="0">
                <a:latin typeface="Lucida Calligraphy" pitchFamily="66" charset="0"/>
              </a:rPr>
              <a:t>Formatação: Dorotéia Gomes</a:t>
            </a:r>
          </a:p>
          <a:p>
            <a:r>
              <a:rPr lang="pt-BR" sz="2800" b="1" dirty="0" smtClean="0">
                <a:latin typeface="Lucida Calligraphy" pitchFamily="66" charset="0"/>
              </a:rPr>
              <a:t>Música: Tá Escrito -Revelação</a:t>
            </a:r>
            <a:endParaRPr lang="pt-BR" sz="2800" b="1" dirty="0">
              <a:latin typeface="Lucida Calligraphy" pitchFamily="66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251520" y="5757356"/>
            <a:ext cx="86409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hlinkClick r:id="rId5"/>
              </a:rPr>
              <a:t>www.sergrasan.com/doroteiagomesslides</a:t>
            </a:r>
            <a:endParaRPr lang="pt-BR" sz="2400" b="1" dirty="0" smtClean="0"/>
          </a:p>
          <a:p>
            <a:r>
              <a:rPr lang="pt-BR" sz="2400" b="1" dirty="0" smtClean="0">
                <a:hlinkClick r:id="rId6"/>
              </a:rPr>
              <a:t>doroteiagomes06@gmail.com</a:t>
            </a:r>
            <a:endParaRPr lang="pt-BR" sz="2400" b="1" dirty="0" smtClean="0"/>
          </a:p>
          <a:p>
            <a:endParaRPr lang="pt-BR" sz="2400" b="1" dirty="0"/>
          </a:p>
        </p:txBody>
      </p:sp>
    </p:spTree>
    <p:extLst>
      <p:ext uri="{BB962C8B-B14F-4D97-AF65-F5344CB8AC3E}">
        <p14:creationId xmlns:p14="http://schemas.microsoft.com/office/powerpoint/2010/main" val="1837946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2000"/>
    </mc:Choice>
    <mc:Fallback xmlns="">
      <p:transition spd="slow" advClick="0" advTm="2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25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6250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25" decel="100000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625" accel="100000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249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25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25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5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615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theme/theme1.xml><?xml version="1.0" encoding="utf-8"?>
<a:theme xmlns:a="http://schemas.openxmlformats.org/drawingml/2006/main" name="A-COR-DAR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A-COR-DAR</Template>
  <TotalTime>0</TotalTime>
  <Words>215</Words>
  <Application>Microsoft Office PowerPoint</Application>
  <PresentationFormat>Apresentação na tela (4:3)</PresentationFormat>
  <Paragraphs>20</Paragraphs>
  <Slides>10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10</vt:i4>
      </vt:variant>
    </vt:vector>
  </HeadingPairs>
  <TitlesOfParts>
    <vt:vector size="11" baseType="lpstr">
      <vt:lpstr>A-COR-DAR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Usuario</dc:creator>
  <cp:lastModifiedBy>Usuario</cp:lastModifiedBy>
  <cp:revision>1</cp:revision>
  <dcterms:created xsi:type="dcterms:W3CDTF">2015-02-09T02:57:46Z</dcterms:created>
  <dcterms:modified xsi:type="dcterms:W3CDTF">2015-02-09T02:58:36Z</dcterms:modified>
</cp:coreProperties>
</file>