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6" r:id="rId4"/>
    <p:sldId id="275" r:id="rId5"/>
    <p:sldId id="258" r:id="rId6"/>
    <p:sldId id="274" r:id="rId7"/>
    <p:sldId id="260" r:id="rId8"/>
    <p:sldId id="264" r:id="rId9"/>
    <p:sldId id="271" r:id="rId10"/>
    <p:sldId id="265" r:id="rId11"/>
    <p:sldId id="262" r:id="rId12"/>
    <p:sldId id="261" r:id="rId13"/>
    <p:sldId id="267" r:id="rId14"/>
    <p:sldId id="272" r:id="rId15"/>
    <p:sldId id="269" r:id="rId16"/>
    <p:sldId id="268" r:id="rId17"/>
    <p:sldId id="270" r:id="rId18"/>
    <p:sldId id="273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FB+D9BDMtr1zIF8kleybQ==" hashData="C+xhHNB1CKB3pbItFCrG+r41hB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AD4686-C41C-4EFE-934E-576D2A43263E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C7DFC4-312C-4071-A473-A831D7F071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6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C7DFC4-312C-4071-A473-A831D7F0711E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9823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C7DFC4-312C-4071-A473-A831D7F0711E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9354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2360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9787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6532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5801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7558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4183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7967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0108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3595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6714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3638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959B0-8A02-459B-B8DD-8525FC374AF8}" type="datetimeFigureOut">
              <a:rPr lang="pt-BR" smtClean="0"/>
              <a:t>20/02/2015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C243B-2E88-4D84-A5D0-34D3D1EAD4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34650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doroteiagomesslides" TargetMode="External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8" name="Picture 4" descr="C:\Users\Usuario\Desktop\ALMAS QUE SE ENCONTRAM FORMATAR\Slid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063" y="-60246"/>
            <a:ext cx="9245063" cy="6918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uario\Desktop\ALMAS QUE SE ENCONTRAM FORMATAR\Slid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639" y="365481"/>
            <a:ext cx="7416824" cy="606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899592" y="548680"/>
            <a:ext cx="80629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kern="10" dirty="0">
                <a:ln w="9525">
                  <a:solidFill>
                    <a:srgbClr val="CC99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prstShdw prst="shdw17" dist="17961" dir="2700000">
                    <a:srgbClr val="7A5C00"/>
                  </a:prstShdw>
                </a:effectLst>
                <a:latin typeface="Arial Black"/>
              </a:rPr>
              <a:t>Almas </a:t>
            </a:r>
            <a:endParaRPr lang="pt-BR" sz="3200" kern="10" dirty="0" smtClean="0">
              <a:ln w="9525">
                <a:solidFill>
                  <a:srgbClr val="CC99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prstShdw prst="shdw17" dist="17961" dir="2700000">
                  <a:srgbClr val="7A5C00"/>
                </a:prstShdw>
              </a:effectLst>
              <a:latin typeface="Arial Black"/>
            </a:endParaRPr>
          </a:p>
          <a:p>
            <a:endParaRPr lang="pt-BR" sz="3200" kern="10" dirty="0">
              <a:ln w="9525">
                <a:solidFill>
                  <a:srgbClr val="CC99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prstShdw prst="shdw17" dist="17961" dir="2700000">
                  <a:srgbClr val="7A5C00"/>
                </a:prstShdw>
              </a:effectLst>
              <a:latin typeface="Arial Black"/>
            </a:endParaRPr>
          </a:p>
          <a:p>
            <a:endParaRPr lang="pt-BR" sz="3200" kern="10" dirty="0" smtClean="0">
              <a:ln w="9525">
                <a:solidFill>
                  <a:srgbClr val="CC99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prstShdw prst="shdw17" dist="17961" dir="2700000">
                  <a:srgbClr val="7A5C00"/>
                </a:prstShdw>
              </a:effectLst>
              <a:latin typeface="Arial Black"/>
            </a:endParaRPr>
          </a:p>
          <a:p>
            <a:r>
              <a:rPr lang="pt-BR" sz="3200" kern="10" dirty="0" smtClean="0">
                <a:ln w="9525">
                  <a:solidFill>
                    <a:srgbClr val="CC99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prstShdw prst="shdw17" dist="17961" dir="2700000">
                    <a:srgbClr val="7A5C00"/>
                  </a:prstShdw>
                </a:effectLst>
                <a:latin typeface="Arial Black"/>
              </a:rPr>
              <a:t>    </a:t>
            </a:r>
          </a:p>
          <a:p>
            <a:r>
              <a:rPr lang="pt-BR" sz="3200" kern="10" dirty="0">
                <a:ln w="9525">
                  <a:solidFill>
                    <a:srgbClr val="CC99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prstShdw prst="shdw17" dist="17961" dir="2700000">
                    <a:srgbClr val="7A5C00"/>
                  </a:prstShdw>
                </a:effectLst>
                <a:latin typeface="Arial Black"/>
              </a:rPr>
              <a:t> </a:t>
            </a:r>
            <a:r>
              <a:rPr lang="pt-BR" sz="3200" kern="10" dirty="0" smtClean="0">
                <a:ln w="9525">
                  <a:solidFill>
                    <a:srgbClr val="CC99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prstShdw prst="shdw17" dist="17961" dir="2700000">
                    <a:srgbClr val="7A5C00"/>
                  </a:prstShdw>
                </a:effectLst>
                <a:latin typeface="Arial Black"/>
              </a:rPr>
              <a:t>    Que </a:t>
            </a:r>
          </a:p>
          <a:p>
            <a:endParaRPr lang="pt-BR" sz="3200" kern="10" dirty="0">
              <a:ln w="9525">
                <a:solidFill>
                  <a:srgbClr val="CC99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prstShdw prst="shdw17" dist="17961" dir="2700000">
                  <a:srgbClr val="7A5C00"/>
                </a:prstShdw>
              </a:effectLst>
              <a:latin typeface="Arial Black"/>
            </a:endParaRPr>
          </a:p>
          <a:p>
            <a:r>
              <a:rPr lang="pt-BR" sz="3200" kern="10" dirty="0" smtClean="0">
                <a:ln w="9525">
                  <a:solidFill>
                    <a:srgbClr val="CC99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prstShdw prst="shdw17" dist="17961" dir="2700000">
                    <a:srgbClr val="7A5C00"/>
                  </a:prstShdw>
                </a:effectLst>
                <a:latin typeface="Arial Black"/>
              </a:rPr>
              <a:t>          </a:t>
            </a:r>
          </a:p>
          <a:p>
            <a:r>
              <a:rPr lang="pt-BR" sz="3200" kern="10" dirty="0">
                <a:ln w="9525">
                  <a:solidFill>
                    <a:srgbClr val="CC99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prstShdw prst="shdw17" dist="17961" dir="2700000">
                    <a:srgbClr val="7A5C00"/>
                  </a:prstShdw>
                </a:effectLst>
                <a:latin typeface="Arial Black"/>
              </a:rPr>
              <a:t> </a:t>
            </a:r>
            <a:r>
              <a:rPr lang="pt-BR" sz="3200" kern="10" dirty="0" smtClean="0">
                <a:ln w="9525">
                  <a:solidFill>
                    <a:srgbClr val="CC99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prstShdw prst="shdw17" dist="17961" dir="2700000">
                    <a:srgbClr val="7A5C00"/>
                  </a:prstShdw>
                </a:effectLst>
                <a:latin typeface="Arial Black"/>
              </a:rPr>
              <a:t>          Se          </a:t>
            </a:r>
          </a:p>
          <a:p>
            <a:endParaRPr lang="pt-BR" sz="3200" kern="10" dirty="0">
              <a:ln w="9525">
                <a:solidFill>
                  <a:srgbClr val="CC99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prstShdw prst="shdw17" dist="17961" dir="2700000">
                  <a:srgbClr val="7A5C00"/>
                </a:prstShdw>
              </a:effectLst>
              <a:latin typeface="Arial Black"/>
            </a:endParaRPr>
          </a:p>
          <a:p>
            <a:endParaRPr lang="pt-BR" sz="3200" kern="10" dirty="0" smtClean="0">
              <a:ln w="9525">
                <a:solidFill>
                  <a:srgbClr val="CC99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prstShdw prst="shdw17" dist="17961" dir="2700000">
                  <a:srgbClr val="7A5C00"/>
                </a:prstShdw>
              </a:effectLst>
              <a:latin typeface="Arial Black"/>
            </a:endParaRPr>
          </a:p>
          <a:p>
            <a:endParaRPr lang="pt-BR" sz="3200" kern="10" dirty="0">
              <a:ln w="9525">
                <a:solidFill>
                  <a:srgbClr val="CC99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prstShdw prst="shdw17" dist="17961" dir="2700000">
                  <a:srgbClr val="7A5C00"/>
                </a:prstShdw>
              </a:effectLst>
              <a:latin typeface="Arial Black"/>
            </a:endParaRPr>
          </a:p>
          <a:p>
            <a:r>
              <a:rPr lang="pt-BR" sz="3200" kern="10" dirty="0" smtClean="0">
                <a:ln w="9525">
                  <a:solidFill>
                    <a:srgbClr val="CC99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prstShdw prst="shdw17" dist="17961" dir="2700000">
                    <a:srgbClr val="7A5C00"/>
                  </a:prstShdw>
                </a:effectLst>
                <a:latin typeface="Arial Black"/>
              </a:rPr>
              <a:t>                                       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899592" y="31032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 flipH="1">
            <a:off x="6012159" y="548681"/>
            <a:ext cx="31318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kern="10" dirty="0" smtClean="0">
                <a:ln w="9525">
                  <a:solidFill>
                    <a:srgbClr val="CC99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prstShdw prst="shdw17" dist="17961" dir="2700000">
                    <a:srgbClr val="7A5C00"/>
                  </a:prstShdw>
                </a:effectLst>
                <a:latin typeface="Arial Black"/>
              </a:rPr>
              <a:t>Formatação: Dorotéia Gomes</a:t>
            </a:r>
            <a:endParaRPr lang="pt-BR" sz="2800" kern="10" dirty="0">
              <a:ln w="9525">
                <a:solidFill>
                  <a:srgbClr val="CC99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prstShdw prst="shdw17" dist="17961" dir="2700000">
                  <a:srgbClr val="7A5C00"/>
                </a:prstShdw>
              </a:effectLst>
              <a:latin typeface="Arial Black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164288" y="328789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4733764" y="3472557"/>
            <a:ext cx="45907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kern="10" dirty="0" smtClean="0">
                <a:ln w="9525">
                  <a:solidFill>
                    <a:srgbClr val="CC99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prstShdw prst="shdw17" dist="17961" dir="2700000">
                    <a:srgbClr val="7A5C00"/>
                  </a:prstShdw>
                </a:effectLst>
                <a:latin typeface="Arial Black"/>
              </a:rPr>
              <a:t>encontram</a:t>
            </a:r>
            <a:endParaRPr lang="pt-BR" sz="4800" kern="10" dirty="0">
              <a:ln w="9525">
                <a:solidFill>
                  <a:srgbClr val="CC99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prstShdw prst="shdw17" dist="17961" dir="2700000">
                  <a:srgbClr val="7A5C00"/>
                </a:prstShdw>
              </a:effectLst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417039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:sndAc>
          <p:stSnd loop="1">
            <p:snd r:embed="rId3" name="Almas gémeas 1.wav"/>
          </p:stSnd>
        </p:sndAc>
      </p:transition>
    </mc:Choice>
    <mc:Fallback xmlns="">
      <p:transition spd="slow" advTm="25000">
        <p:sndAc>
          <p:stSnd loop="1">
            <p:snd r:embed="rId6" name="Almas gémeas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75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75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750"/>
                            </p:stCondLst>
                            <p:childTnLst>
                              <p:par>
                                <p:cTn id="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750"/>
                            </p:stCondLst>
                            <p:childTnLst>
                              <p:par>
                                <p:cTn id="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7750"/>
                            </p:stCondLst>
                            <p:childTnLst>
                              <p:par>
                                <p:cTn id="6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750"/>
                            </p:stCondLst>
                            <p:childTnLst>
                              <p:par>
                                <p:cTn id="6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1111ALMAS QUE SE ENCOMTRAM 1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ALMAS QUE SE ENCONTRAM FORMATAR\Slide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00" y="1947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157655"/>
            <a:ext cx="20162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400" b="1" dirty="0">
                <a:latin typeface="Garamond" pitchFamily="18" charset="0"/>
              </a:rPr>
              <a:t>Dizem que</a:t>
            </a:r>
            <a:r>
              <a:rPr lang="pt-BR" sz="2400" dirty="0">
                <a:latin typeface="Garamond" pitchFamily="18" charset="0"/>
              </a:rPr>
              <a:t> para o amor </a:t>
            </a:r>
            <a:r>
              <a:rPr lang="pt-BR" sz="2400" b="1" dirty="0">
                <a:latin typeface="Garamond" pitchFamily="18" charset="0"/>
              </a:rPr>
              <a:t>chegar</a:t>
            </a:r>
          </a:p>
          <a:p>
            <a:pPr algn="ctr">
              <a:defRPr/>
            </a:pPr>
            <a:r>
              <a:rPr lang="pt-BR" sz="2400" b="1" dirty="0">
                <a:latin typeface="Garamond" pitchFamily="18" charset="0"/>
              </a:rPr>
              <a:t>não há dia... não há hora...</a:t>
            </a:r>
            <a:br>
              <a:rPr lang="pt-BR" sz="2400" b="1" dirty="0">
                <a:latin typeface="Garamond" pitchFamily="18" charset="0"/>
              </a:rPr>
            </a:br>
            <a:r>
              <a:rPr lang="pt-BR" sz="2400" b="1" dirty="0">
                <a:latin typeface="Garamond" pitchFamily="18" charset="0"/>
              </a:rPr>
              <a:t>e nem momento marcado para acontecer</a:t>
            </a:r>
            <a:r>
              <a:rPr lang="pt-BR" sz="2400" b="1" dirty="0">
                <a:solidFill>
                  <a:schemeClr val="bg1"/>
                </a:solidFill>
                <a:latin typeface="Garamond" pitchFamily="18" charset="0"/>
              </a:rPr>
              <a:t>.</a:t>
            </a:r>
          </a:p>
        </p:txBody>
      </p:sp>
      <p:sp>
        <p:nvSpPr>
          <p:cNvPr id="5" name="Retângulo 4"/>
          <p:cNvSpPr/>
          <p:nvPr/>
        </p:nvSpPr>
        <p:spPr>
          <a:xfrm>
            <a:off x="107504" y="3573975"/>
            <a:ext cx="21602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400" b="1" dirty="0">
                <a:latin typeface="Garamond" pitchFamily="18" charset="0"/>
              </a:rPr>
              <a:t>Ele vem de repente e se instala...</a:t>
            </a:r>
            <a:br>
              <a:rPr lang="pt-BR" sz="2400" b="1" dirty="0">
                <a:latin typeface="Garamond" pitchFamily="18" charset="0"/>
              </a:rPr>
            </a:br>
            <a:r>
              <a:rPr lang="pt-BR" sz="2400" b="1" dirty="0">
                <a:latin typeface="Garamond" pitchFamily="18" charset="0"/>
              </a:rPr>
              <a:t>no mais sensível dos nossos órgãos...o coração. </a:t>
            </a:r>
            <a:br>
              <a:rPr lang="pt-BR" sz="2400" b="1" dirty="0">
                <a:latin typeface="Garamond" pitchFamily="18" charset="0"/>
              </a:rPr>
            </a:br>
            <a:endParaRPr lang="pt-BR" sz="2400" b="1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63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85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5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 descr="C:\Users\Usuario\Desktop\ALMAS QUE SE ENCONTRAM FORMATAR\Slide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lh5.googleusercontent.com/-lnBSKH0cK_I/VKaFoSK9nsI/AAAAAAAA5HE/ZIcRG9EAet8/w506-h569/0b235ad611645ead0966e4dab43bff9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163"/>
            <a:ext cx="9268362" cy="697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80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https://lh6.googleusercontent.com/-iCmFezc8UEE/VKaEfSPilaI/AAAAAAAAH60/omqI6KROD_Y/w506-h519/quadro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76"/>
            <a:ext cx="9144000" cy="68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7504" y="3435288"/>
            <a:ext cx="86409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</a:rPr>
              <a:t>Começo a acreditar que sim...</a:t>
            </a:r>
            <a:b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</a:rPr>
            </a:b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</a:rPr>
              <a:t>mas percebo também que pelo fato deste momento... </a:t>
            </a:r>
            <a:b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</a:rPr>
            </a:b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</a:rPr>
              <a:t>não ser determinado pelas pessoas...</a:t>
            </a:r>
            <a:b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</a:rPr>
            </a:br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</a:rPr>
              <a:t>quando chega, quase sempre os sintomas são arrebatadores...  </a:t>
            </a:r>
          </a:p>
          <a:p>
            <a:pPr algn="ctr"/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</a:rPr>
              <a:t>vira tudo às avessas e a bagunça </a:t>
            </a:r>
          </a:p>
          <a:p>
            <a:pPr algn="ctr"/>
            <a: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</a:rPr>
              <a:t>feliz se faz instalada.</a:t>
            </a:r>
            <a:br>
              <a:rPr lang="pt-BR" sz="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</a:rPr>
            </a:br>
            <a:endParaRPr lang="pt-BR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30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 descr="C:\Users\Usuario\Desktop\1111ALMAS QUE SE ENCOMTRAM 1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005" y="-1719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esktop\ALMAS QUE SE ENCONTRAM FORMATAR\Slide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72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https://lh4.googleusercontent.com/-nahQRZVM9B0/VJEN4ocgZ_I/AAAAAAAACt4/sP_tSVoU7eo/w506-h612/CXquS5-CZPr3aR86xuVHjrCQt4G_grm4il0nt82Ulf46gBy2HM_EPg%3D%3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6" y="0"/>
            <a:ext cx="91477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3933056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400" b="1" dirty="0">
                <a:latin typeface="Georgia" pitchFamily="18" charset="0"/>
              </a:rPr>
              <a:t>No entanto sabem que o caminho é este... </a:t>
            </a:r>
            <a:br>
              <a:rPr lang="pt-BR" sz="2400" b="1" dirty="0">
                <a:latin typeface="Georgia" pitchFamily="18" charset="0"/>
              </a:rPr>
            </a:br>
            <a:r>
              <a:rPr lang="pt-BR" sz="2400" b="1" dirty="0">
                <a:latin typeface="Georgia" pitchFamily="18" charset="0"/>
              </a:rPr>
              <a:t>E que não haverá retorno para as suas pretensões.</a:t>
            </a:r>
            <a:br>
              <a:rPr lang="pt-BR" sz="2400" b="1" dirty="0">
                <a:latin typeface="Georgia" pitchFamily="18" charset="0"/>
              </a:rPr>
            </a:br>
            <a:r>
              <a:rPr lang="pt-BR" sz="2400" b="1" dirty="0">
                <a:latin typeface="Georgia" pitchFamily="18" charset="0"/>
              </a:rPr>
              <a:t>É como se elas falassem além das palavras...</a:t>
            </a:r>
            <a:br>
              <a:rPr lang="pt-BR" sz="2400" b="1" dirty="0">
                <a:latin typeface="Georgia" pitchFamily="18" charset="0"/>
              </a:rPr>
            </a:br>
            <a:r>
              <a:rPr lang="pt-BR" sz="2400" b="1" dirty="0">
                <a:latin typeface="Georgia" pitchFamily="18" charset="0"/>
              </a:rPr>
              <a:t>Entendessem a tristeza do outro, a alegria e o desejo...</a:t>
            </a:r>
            <a:br>
              <a:rPr lang="pt-BR" sz="2400" b="1" dirty="0">
                <a:latin typeface="Georgia" pitchFamily="18" charset="0"/>
              </a:rPr>
            </a:br>
            <a:r>
              <a:rPr lang="pt-BR" sz="2400" b="1" dirty="0">
                <a:latin typeface="Georgia" pitchFamily="18" charset="0"/>
              </a:rPr>
              <a:t>Mesmo estando em lugares diferentes. </a:t>
            </a:r>
            <a:br>
              <a:rPr lang="pt-BR" sz="2400" b="1" dirty="0">
                <a:latin typeface="Georgia" pitchFamily="18" charset="0"/>
              </a:rPr>
            </a:br>
            <a:endParaRPr lang="pt-BR" sz="2400" b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05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950"/>
                            </p:stCondLst>
                            <p:childTnLst>
                              <p:par>
                                <p:cTn id="13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Usuario\Desktop\ALMAS QUE SE ENCONTRAM FORMATAR\Slide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17" b="32312"/>
          <a:stretch/>
        </p:blipFill>
        <p:spPr bwMode="auto">
          <a:xfrm>
            <a:off x="-47555" y="8764"/>
            <a:ext cx="9167102" cy="6849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esktop\ALMAS QUE SE ENCONTRAM FORMATAR\Slide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38" r="14138"/>
          <a:stretch/>
        </p:blipFill>
        <p:spPr bwMode="auto">
          <a:xfrm>
            <a:off x="-130605" y="-43226"/>
            <a:ext cx="92746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1" y="4797152"/>
            <a:ext cx="894003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b="1" dirty="0">
                <a:latin typeface="Garamond" pitchFamily="18" charset="0"/>
              </a:rPr>
              <a:t>Quando almas afins se entrelaçam... </a:t>
            </a:r>
            <a:br>
              <a:rPr lang="pt-BR" sz="3000" b="1" dirty="0">
                <a:latin typeface="Garamond" pitchFamily="18" charset="0"/>
              </a:rPr>
            </a:br>
            <a:r>
              <a:rPr lang="pt-BR" sz="3000" b="1" dirty="0">
                <a:latin typeface="Garamond" pitchFamily="18" charset="0"/>
              </a:rPr>
              <a:t>passam a sentir saudade uma da outra...</a:t>
            </a:r>
            <a:br>
              <a:rPr lang="pt-BR" sz="3000" b="1" dirty="0">
                <a:latin typeface="Garamond" pitchFamily="18" charset="0"/>
              </a:rPr>
            </a:br>
            <a:r>
              <a:rPr lang="pt-BR" sz="3000" b="1" dirty="0">
                <a:latin typeface="Garamond" pitchFamily="18" charset="0"/>
              </a:rPr>
              <a:t>em um processo contínuo de reaproximação... </a:t>
            </a:r>
            <a:br>
              <a:rPr lang="pt-BR" sz="3000" b="1" dirty="0">
                <a:latin typeface="Garamond" pitchFamily="18" charset="0"/>
              </a:rPr>
            </a:br>
            <a:r>
              <a:rPr lang="pt-BR" sz="3000" b="1" dirty="0">
                <a:latin typeface="Garamond" pitchFamily="18" charset="0"/>
              </a:rPr>
              <a:t>até a consumação.</a:t>
            </a:r>
            <a:br>
              <a:rPr lang="pt-BR" sz="3000" b="1" dirty="0">
                <a:latin typeface="Garamond" pitchFamily="18" charset="0"/>
              </a:rPr>
            </a:br>
            <a:endParaRPr lang="pt-BR" sz="3000" b="1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73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 descr="C:\Users\Usuario\Desktop\ALMAS QUE SE ENCONTRAM FORMATAR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esktop\ALMAS QUE SE ENCONTRAM FORMATAR\Slide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72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s://lh3.googleusercontent.com/-OzXp2eKKkrs/VKV1WEbdBnI/AAAAAAACONs/HmINpoXeCqQ/w506-h486/15%2B-%2B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0"/>
            <a:ext cx="52920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3216" y="0"/>
            <a:ext cx="3818704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Almas que se encontram podem sofrer bastante também,</a:t>
            </a:r>
            <a:b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</a:b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pois muitas vezes tais encontros acontecem... </a:t>
            </a:r>
            <a:b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</a:b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em momentos onde não mais podem extravasar...</a:t>
            </a:r>
            <a:b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</a:b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toda a plenitude do amor...</a:t>
            </a:r>
            <a:b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</a:b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que carregam, toda a alegria de amar... </a:t>
            </a:r>
            <a:b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</a:b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e de querer compartilhar a vida com o outro, </a:t>
            </a:r>
            <a:b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</a:b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toda a emoção contida à espera do encontro final.</a:t>
            </a:r>
            <a:b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</a:br>
            <a:endParaRPr lang="pt-BR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40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8" name="Picture 2" descr="C:\Users\Usuario\Desktop\ALMAS QUE SE ENCONTRAM FORMATAR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4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esktop\ALMAS QUE SE ENCONTRAM FORMATAR\Slide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65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63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 descr="C:\Users\Usuario\Desktop\1111ALMAS QUE SE ENCOMTRAM 1\Slide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7" y="0"/>
            <a:ext cx="9144000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uario\Desktop\ALMAS QUE SE ENCONTRAM FORMATAR\Slide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7" y="-46674"/>
            <a:ext cx="9125303" cy="369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8697" y="3645024"/>
            <a:ext cx="952185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atin typeface="Monotype Corsiva" pitchFamily="66" charset="0"/>
              </a:rPr>
              <a:t>Desejam coisas que se tornam quase impossíveis,</a:t>
            </a:r>
            <a:br>
              <a:rPr lang="pt-BR" sz="2800" b="1" dirty="0">
                <a:latin typeface="Monotype Corsiva" pitchFamily="66" charset="0"/>
              </a:rPr>
            </a:br>
            <a:r>
              <a:rPr lang="pt-BR" sz="2800" b="1" dirty="0">
                <a:latin typeface="Monotype Corsiva" pitchFamily="66" charset="0"/>
              </a:rPr>
              <a:t>mas que são tão simples de viver.</a:t>
            </a:r>
            <a:br>
              <a:rPr lang="pt-BR" sz="2800" b="1" dirty="0">
                <a:latin typeface="Monotype Corsiva" pitchFamily="66" charset="0"/>
              </a:rPr>
            </a:br>
            <a:r>
              <a:rPr lang="pt-BR" sz="2800" b="1" dirty="0">
                <a:latin typeface="Monotype Corsiva" pitchFamily="66" charset="0"/>
              </a:rPr>
              <a:t>Como ver o pôr-do-sol... </a:t>
            </a:r>
            <a:br>
              <a:rPr lang="pt-BR" sz="2800" b="1" dirty="0">
                <a:latin typeface="Monotype Corsiva" pitchFamily="66" charset="0"/>
              </a:rPr>
            </a:br>
            <a:r>
              <a:rPr lang="pt-BR" sz="2800" b="1" dirty="0">
                <a:latin typeface="Monotype Corsiva" pitchFamily="66" charset="0"/>
              </a:rPr>
              <a:t>ou de caminhar por uma estrada com lindas árvores... </a:t>
            </a:r>
            <a:br>
              <a:rPr lang="pt-BR" sz="2800" b="1" dirty="0">
                <a:latin typeface="Monotype Corsiva" pitchFamily="66" charset="0"/>
              </a:rPr>
            </a:br>
            <a:r>
              <a:rPr lang="pt-BR" sz="2800" b="1" dirty="0">
                <a:latin typeface="Monotype Corsiva" pitchFamily="66" charset="0"/>
              </a:rPr>
              <a:t>ver a noite chegar... </a:t>
            </a:r>
            <a:br>
              <a:rPr lang="pt-BR" sz="2800" b="1" dirty="0">
                <a:latin typeface="Monotype Corsiva" pitchFamily="66" charset="0"/>
              </a:rPr>
            </a:br>
            <a:r>
              <a:rPr lang="pt-BR" sz="2800" b="1" dirty="0">
                <a:latin typeface="Monotype Corsiva" pitchFamily="66" charset="0"/>
              </a:rPr>
              <a:t>Ir ao cinema e comer pipocas...</a:t>
            </a:r>
            <a:br>
              <a:rPr lang="pt-BR" sz="2800" b="1" dirty="0">
                <a:latin typeface="Monotype Corsiva" pitchFamily="66" charset="0"/>
              </a:rPr>
            </a:br>
            <a:r>
              <a:rPr lang="pt-BR" sz="2800" b="1" dirty="0">
                <a:latin typeface="Monotype Corsiva" pitchFamily="66" charset="0"/>
              </a:rPr>
              <a:t>rir e brincar... </a:t>
            </a:r>
            <a:br>
              <a:rPr lang="pt-BR" sz="2800" b="1" dirty="0">
                <a:latin typeface="Monotype Corsiva" pitchFamily="66" charset="0"/>
              </a:rPr>
            </a:br>
            <a:endParaRPr lang="pt-BR" sz="28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63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 descr="C:\Users\Usuario\Desktop\ALMAS QUE SE ENCONTRAM FORMATAR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" y="-1825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lh5.googleusercontent.com/-a2n0Lh-Q8Pg/VKb6rXif0rI/AAAAAAAAAXI/ubKE6y7MXrU/w506-h759/14%2B-%2B1%2B%2815%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069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lh5.googleusercontent.com/-a2n0Lh-Q8Pg/VKb6rXif0rI/AAAAAAAAAXI/ubKE6y7MXrU/w506-h759/14%2B-%2B1%2B%2815%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34089" y="-207069"/>
            <a:ext cx="45855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7624" y="2996952"/>
            <a:ext cx="91120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atin typeface="Monotype Corsiva" pitchFamily="66" charset="0"/>
              </a:rPr>
              <a:t>Brigar às vezes, </a:t>
            </a:r>
            <a:br>
              <a:rPr lang="pt-BR" sz="3600" b="1" dirty="0">
                <a:latin typeface="Monotype Corsiva" pitchFamily="66" charset="0"/>
              </a:rPr>
            </a:br>
            <a:r>
              <a:rPr lang="pt-BR" sz="3600" b="1" dirty="0">
                <a:latin typeface="Monotype Corsiva" pitchFamily="66" charset="0"/>
              </a:rPr>
              <a:t>mas fazer as pazes com um jeitinho muito especial. </a:t>
            </a:r>
            <a:br>
              <a:rPr lang="pt-BR" sz="3600" b="1" dirty="0">
                <a:latin typeface="Monotype Corsiva" pitchFamily="66" charset="0"/>
              </a:rPr>
            </a:br>
            <a:r>
              <a:rPr lang="pt-BR" sz="3600" b="1" dirty="0">
                <a:latin typeface="Monotype Corsiva" pitchFamily="66" charset="0"/>
              </a:rPr>
              <a:t>Amar e amar, muitas vezes...</a:t>
            </a:r>
            <a:br>
              <a:rPr lang="pt-BR" sz="3600" b="1" dirty="0">
                <a:latin typeface="Monotype Corsiva" pitchFamily="66" charset="0"/>
              </a:rPr>
            </a:br>
            <a:r>
              <a:rPr lang="pt-BR" sz="3600" b="1" dirty="0">
                <a:latin typeface="Monotype Corsiva" pitchFamily="66" charset="0"/>
              </a:rPr>
              <a:t>sabendo que logo depois </a:t>
            </a:r>
            <a:r>
              <a:rPr lang="pt-BR" sz="3600" b="1" dirty="0" smtClean="0">
                <a:latin typeface="Monotype Corsiva" pitchFamily="66" charset="0"/>
              </a:rPr>
              <a:t> poderão </a:t>
            </a:r>
            <a:r>
              <a:rPr lang="pt-BR" sz="3600" b="1" dirty="0">
                <a:latin typeface="Monotype Corsiva" pitchFamily="66" charset="0"/>
              </a:rPr>
              <a:t>estar juntas de novo... </a:t>
            </a:r>
            <a:br>
              <a:rPr lang="pt-BR" sz="3600" b="1" dirty="0">
                <a:latin typeface="Monotype Corsiva" pitchFamily="66" charset="0"/>
              </a:rPr>
            </a:br>
            <a:r>
              <a:rPr lang="pt-BR" sz="3600" b="1" dirty="0">
                <a:latin typeface="Monotype Corsiva" pitchFamily="66" charset="0"/>
              </a:rPr>
              <a:t>sem que a despedida se faça presente </a:t>
            </a:r>
          </a:p>
        </p:txBody>
      </p:sp>
    </p:spTree>
    <p:extLst>
      <p:ext uri="{BB962C8B-B14F-4D97-AF65-F5344CB8AC3E}">
        <p14:creationId xmlns:p14="http://schemas.microsoft.com/office/powerpoint/2010/main" val="4022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/>
    </mc:Choice>
    <mc:Fallback xmlns="">
      <p:transition spd="slow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3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 descr="C:\Users\Usuario\Desktop\ALMAS QUE SE ENCONTRAM FORMATAR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Usuario\Desktop\ALMAS QUE SE ENCONTRAM FORMATAR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9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151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5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5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s://lh6.googleusercontent.com/-2F9jqkvPiwc/VKWGbbu_wEI/AAAAAAABc_A/gHjMkbYSB_s/w506-h899/NASTRAGULL%2B%2B%2Bscifi%2Badventure%2B%28012a%29%2B%2814a%29%2B%283%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771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0" y="0"/>
            <a:ext cx="92525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800" b="1" dirty="0">
                <a:solidFill>
                  <a:schemeClr val="bg1"/>
                </a:solidFill>
                <a:latin typeface="Georgia" pitchFamily="18" charset="0"/>
              </a:rPr>
              <a:t>Porém muitas vezes elas se encontram em um tempo... </a:t>
            </a:r>
            <a:br>
              <a:rPr lang="pt-BR" sz="2800" b="1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Georgia" pitchFamily="18" charset="0"/>
              </a:rPr>
              <a:t>E em um espaço diferente...</a:t>
            </a:r>
            <a:br>
              <a:rPr lang="pt-BR" sz="2800" b="1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Georgia" pitchFamily="18" charset="0"/>
              </a:rPr>
              <a:t>do que suas realidades possam permitir.</a:t>
            </a:r>
            <a:br>
              <a:rPr lang="pt-BR" sz="2800" b="1" dirty="0">
                <a:solidFill>
                  <a:schemeClr val="bg1"/>
                </a:solidFill>
                <a:latin typeface="Georgia" pitchFamily="18" charset="0"/>
              </a:rPr>
            </a:br>
            <a:endParaRPr lang="pt-BR" sz="28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21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2290" name="Picture 2" descr="C:\Users\Usuario\Desktop\ALMAS QUE SE ENCONTRAM FORMATAR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Usuario\Desktop\ALMAS QUE SE ENCONTRAM FORMATAR\Slide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33" y="-171400"/>
            <a:ext cx="9170033" cy="701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66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s://lh4.googleusercontent.com/-ZumHBd8n1mQ/VKam3W7_25I/AAAAAAAAlY8/nmbrb-PsIms/s506/janel31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7" y="-19182"/>
            <a:ext cx="9144000" cy="687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475656" y="3212976"/>
            <a:ext cx="640871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b="1" dirty="0"/>
              <a:t>Mas depois que se encontram... </a:t>
            </a:r>
            <a:br>
              <a:rPr lang="pt-BR" sz="2200" b="1" dirty="0"/>
            </a:br>
            <a:r>
              <a:rPr lang="pt-BR" sz="2200" b="1" dirty="0"/>
              <a:t>ficam marcadas ... tatuadas...</a:t>
            </a:r>
            <a:br>
              <a:rPr lang="pt-BR" sz="2200" b="1" dirty="0"/>
            </a:br>
            <a:r>
              <a:rPr lang="pt-BR" sz="2200" b="1" dirty="0"/>
              <a:t>e ainda que nunca venham a caminhar </a:t>
            </a:r>
            <a:endParaRPr lang="pt-BR" sz="2200" b="1" dirty="0" smtClean="0"/>
          </a:p>
          <a:p>
            <a:pPr algn="ctr"/>
            <a:r>
              <a:rPr lang="pt-BR" sz="2200" b="1" dirty="0" smtClean="0"/>
              <a:t>para </a:t>
            </a:r>
            <a:r>
              <a:rPr lang="pt-BR" sz="2200" b="1" dirty="0"/>
              <a:t>sempre juntas...</a:t>
            </a:r>
            <a:br>
              <a:rPr lang="pt-BR" sz="2200" b="1" dirty="0"/>
            </a:br>
            <a:r>
              <a:rPr lang="pt-BR" sz="2200" b="1" dirty="0"/>
              <a:t>elas jamais conseguirão se separar...</a:t>
            </a:r>
            <a:br>
              <a:rPr lang="pt-BR" sz="2200" b="1" dirty="0"/>
            </a:br>
            <a:r>
              <a:rPr lang="pt-BR" sz="2200" b="1" dirty="0"/>
              <a:t>e o mais importante ...</a:t>
            </a:r>
            <a:br>
              <a:rPr lang="pt-BR" sz="2200" b="1" dirty="0"/>
            </a:br>
            <a:r>
              <a:rPr lang="pt-BR" sz="2200" b="1" dirty="0"/>
              <a:t>terão de se encontrar em algum lugar.</a:t>
            </a:r>
            <a:br>
              <a:rPr lang="pt-BR" sz="2200" b="1" dirty="0"/>
            </a:br>
            <a:endParaRPr lang="pt-BR" sz="2200" b="1" dirty="0"/>
          </a:p>
        </p:txBody>
      </p:sp>
    </p:spTree>
    <p:extLst>
      <p:ext uri="{BB962C8B-B14F-4D97-AF65-F5344CB8AC3E}">
        <p14:creationId xmlns:p14="http://schemas.microsoft.com/office/powerpoint/2010/main" val="35436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3314" name="Picture 2" descr="C:\Users\Usuario\Desktop\ALMAS QUE SE ENCONTRAM FORMATAR\Slide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uario\Desktop\ALMAS QUE SE ENCONTRAM FORMATAR\Slide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52"/>
            <a:ext cx="9144000" cy="690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77476" y="0"/>
            <a:ext cx="861500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Garamond" pitchFamily="18" charset="0"/>
              </a:rPr>
              <a:t>Almas que se encontram jamais se sentirão sozinhas...</a:t>
            </a:r>
            <a:br>
              <a:rPr lang="pt-BR" sz="2800" b="1" dirty="0">
                <a:solidFill>
                  <a:schemeClr val="bg1"/>
                </a:solidFill>
                <a:latin typeface="Garamond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Garamond" pitchFamily="18" charset="0"/>
              </a:rPr>
              <a:t>porquanto entenderão, por si só, a infinita necessidade... </a:t>
            </a:r>
            <a:br>
              <a:rPr lang="pt-BR" sz="2800" b="1" dirty="0">
                <a:solidFill>
                  <a:schemeClr val="bg1"/>
                </a:solidFill>
                <a:latin typeface="Garamond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Garamond" pitchFamily="18" charset="0"/>
              </a:rPr>
              <a:t>que têm uma da outra para toda a eternidade. </a:t>
            </a:r>
          </a:p>
          <a:p>
            <a:pPr algn="ctr"/>
            <a:endParaRPr lang="pt-BR" sz="2800" b="1" dirty="0">
              <a:solidFill>
                <a:schemeClr val="bg1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22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133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2" descr="https://lh6.googleusercontent.com/-4XTwWyD4f7U/VKLbOY26_uI/AAAAAAAAsBs/SjvR4BTMkh0/s506/27.12.14%2B-%2B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597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4308680" y="548680"/>
            <a:ext cx="46805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Monotype Corsiva" pitchFamily="66" charset="0"/>
              </a:rPr>
              <a:t>Texto: Almas que se encontram</a:t>
            </a:r>
          </a:p>
          <a:p>
            <a:endParaRPr lang="pt-BR" sz="2400" b="1" dirty="0">
              <a:latin typeface="Monotype Corsiva" pitchFamily="66" charset="0"/>
            </a:endParaRPr>
          </a:p>
          <a:p>
            <a:r>
              <a:rPr lang="pt-BR" sz="2400" b="1" smtClean="0">
                <a:latin typeface="Monotype Corsiva" pitchFamily="66" charset="0"/>
              </a:rPr>
              <a:t>Autor: Paulo </a:t>
            </a:r>
            <a:r>
              <a:rPr lang="pt-BR" sz="2400" b="1" dirty="0" smtClean="0">
                <a:latin typeface="Monotype Corsiva" pitchFamily="66" charset="0"/>
              </a:rPr>
              <a:t>Fuentes</a:t>
            </a:r>
          </a:p>
          <a:p>
            <a:endParaRPr lang="pt-BR" sz="2400" b="1" dirty="0">
              <a:latin typeface="Monotype Corsiva" pitchFamily="66" charset="0"/>
            </a:endParaRPr>
          </a:p>
          <a:p>
            <a:r>
              <a:rPr lang="pt-BR" sz="2400" b="1" dirty="0" smtClean="0">
                <a:latin typeface="Monotype Corsiva" pitchFamily="66" charset="0"/>
              </a:rPr>
              <a:t>Formatação: Dorotéia Gomes</a:t>
            </a:r>
          </a:p>
          <a:p>
            <a:endParaRPr lang="pt-BR" sz="2400" b="1" dirty="0">
              <a:latin typeface="Monotype Corsiva" pitchFamily="66" charset="0"/>
            </a:endParaRPr>
          </a:p>
          <a:p>
            <a:r>
              <a:rPr lang="pt-BR" sz="2400" b="1" dirty="0" smtClean="0">
                <a:latin typeface="Monotype Corsiva" pitchFamily="66" charset="0"/>
              </a:rPr>
              <a:t>Imagens: Internet</a:t>
            </a:r>
          </a:p>
          <a:p>
            <a:endParaRPr lang="pt-BR" sz="2400" b="1" dirty="0">
              <a:latin typeface="Monotype Corsiva" pitchFamily="66" charset="0"/>
            </a:endParaRPr>
          </a:p>
          <a:p>
            <a:r>
              <a:rPr lang="pt-BR" sz="2400" b="1" dirty="0" smtClean="0">
                <a:latin typeface="Monotype Corsiva" pitchFamily="66" charset="0"/>
              </a:rPr>
              <a:t>Música: Almas Gêmeas</a:t>
            </a:r>
          </a:p>
          <a:p>
            <a:endParaRPr lang="pt-BR" sz="2400" b="1" dirty="0">
              <a:latin typeface="Monotype Corsiva" pitchFamily="66" charset="0"/>
            </a:endParaRPr>
          </a:p>
          <a:p>
            <a:r>
              <a:rPr lang="pt-BR" sz="2400" b="1" dirty="0" smtClean="0">
                <a:latin typeface="Monotype Corsiva" pitchFamily="66" charset="0"/>
                <a:hlinkClick r:id="rId3"/>
              </a:rPr>
              <a:t>www.sergrasan.com/doroteiagomesslides</a:t>
            </a:r>
            <a:endParaRPr lang="pt-BR" sz="2400" b="1" dirty="0" smtClean="0">
              <a:latin typeface="Monotype Corsiva" pitchFamily="66" charset="0"/>
            </a:endParaRPr>
          </a:p>
          <a:p>
            <a:endParaRPr lang="pt-BR" sz="2400" b="1" dirty="0">
              <a:latin typeface="Monotype Corsiva" pitchFamily="66" charset="0"/>
            </a:endParaRPr>
          </a:p>
          <a:p>
            <a:r>
              <a:rPr lang="pt-BR" sz="2400" b="1" dirty="0" smtClean="0">
                <a:latin typeface="Monotype Corsiva" pitchFamily="66" charset="0"/>
              </a:rPr>
              <a:t>doroteiagomes06@gmail.com</a:t>
            </a:r>
            <a:endParaRPr lang="pt-BR" sz="24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36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7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7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5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7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5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75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7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75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75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75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75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75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LMAS QUE SE ENCONTRAM BY Dorotéia 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ALMAS QUE SE ENCONTRAM BY Dorotéia Gomes</Template>
  <TotalTime>1</TotalTime>
  <Words>127</Words>
  <Application>Microsoft Office PowerPoint</Application>
  <PresentationFormat>Apresentação na tela (4:3)</PresentationFormat>
  <Paragraphs>44</Paragraphs>
  <Slides>18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ALMAS QUE SE ENCONTRAM BY Dorotéia Gomes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2015-02-20T18:28:09Z</dcterms:created>
  <dcterms:modified xsi:type="dcterms:W3CDTF">2015-02-20T18:29:19Z</dcterms:modified>
  <cp:category>AMOR</cp:category>
</cp:coreProperties>
</file>