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4" r:id="rId4"/>
    <p:sldId id="262" r:id="rId5"/>
    <p:sldId id="271" r:id="rId6"/>
    <p:sldId id="258" r:id="rId7"/>
    <p:sldId id="272" r:id="rId8"/>
    <p:sldId id="259" r:id="rId9"/>
    <p:sldId id="260" r:id="rId10"/>
    <p:sldId id="267" r:id="rId11"/>
    <p:sldId id="261" r:id="rId12"/>
    <p:sldId id="269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AC6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45" d="100"/>
          <a:sy n="45" d="100"/>
        </p:scale>
        <p:origin x="90" y="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362C2-8B69-447B-9700-89A46758A5F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22420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8EADB2-D269-44E4-A8D7-B26F631780B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71273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137E80-A2A9-48FE-B912-CD3FF2E194F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94826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5F2EF-4C1A-4F02-9941-ADC0E4A36D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87436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664B31-D32A-4C6D-80A4-C4C72414C1E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384147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E4304-40FA-4374-97C4-4BBA7FB6750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35225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FE945-58EC-42ED-A018-DFDC92FD0C8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59925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F48CA8-5638-4403-A855-E15EF459A32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840058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3D7E-9DB7-4E0A-8F7E-EA507D44FAA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24488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2E515-4C0C-405A-A70F-596FD3DF9C0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93087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BA918-78B6-4C5D-AD58-2C098B9E092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99759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F509AF-27E6-4925-8EAC-523ACCB615CC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 BARC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Picture 4" descr="https://i.pinimg.com/originals/c1/f1/c9/c1f1c975ef3e4427e497282aff8463f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4"/>
            <a:ext cx="9252520" cy="685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5536" y="620688"/>
            <a:ext cx="3672408" cy="1440160"/>
          </a:xfrm>
          <a:prstGeom prst="rect">
            <a:avLst/>
          </a:prstGeom>
          <a:noFill/>
        </p:spPr>
        <p:txBody>
          <a:bodyPr wrap="none" rtlCol="0">
            <a:prstTxWarp prst="textInflateBottom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000" b="1" dirty="0" smtClean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st="60007" dir="5400000" sy="-100000" algn="bl" rotWithShape="0"/>
                </a:effectLst>
              </a:rPr>
              <a:t>LA BARCA</a:t>
            </a:r>
            <a:endParaRPr lang="pt-BR" sz="4000" dirty="0">
              <a:ln w="38100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307348" y="836712"/>
            <a:ext cx="27210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DOROTEIA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GOMES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SLIDES</a:t>
            </a:r>
            <a:endParaRPr lang="pt-BR" sz="32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47664" y="5949280"/>
            <a:ext cx="5544616" cy="800799"/>
          </a:xfrm>
          <a:prstGeom prst="rect">
            <a:avLst/>
          </a:prstGeom>
          <a:noFill/>
        </p:spPr>
        <p:txBody>
          <a:bodyPr wrap="none" rtlCol="0">
            <a:prstTxWarp prst="textInflate">
              <a:avLst/>
            </a:prstTxWarp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WWW.SERGRASAN.COM</a:t>
            </a:r>
            <a:endParaRPr lang="pt-BR" sz="32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1000">
        <p:sndAc>
          <p:endSnd/>
        </p:sndAc>
      </p:transition>
    </mc:Choice>
    <mc:Fallback>
      <p:transition advClick="0" advTm="21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14:switch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564x/43/78/67/4378675866be8c5f5b064fe4965cb1f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2790" l="6383" r="962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60"/>
            <a:ext cx="9195770" cy="703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pinimg.com/564x/43/78/67/4378675866be8c5f5b064fe4965cb1f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60"/>
            <a:ext cx="9144000" cy="72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gallery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switch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564x/54/67/07/546707b206b7d4eaca89b79b0391338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-17073" y="-27195"/>
            <a:ext cx="4445057" cy="6830982"/>
          </a:xfrm>
          <a:prstGeom prst="rect">
            <a:avLst/>
          </a:prstGeom>
          <a:noFill/>
          <a:effectLst>
            <a:reflection stA="45000" endPos="65000" dist="25400" dir="5400000" sy="-100000" algn="bl" rotWithShape="0"/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i.pinimg.com/564x/54/67/07/546707b206b7d4eaca89b79b0391338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2" r="5"/>
          <a:stretch/>
        </p:blipFill>
        <p:spPr bwMode="auto">
          <a:xfrm>
            <a:off x="4427984" y="-27195"/>
            <a:ext cx="48147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54375" y1="71528" x2="51875" y2="86944"/>
                        <a14:backgroundMark x1="60625" y1="71667" x2="17292" y2="76806"/>
                        <a14:backgroundMark x1="70625" y1="71667" x2="68646" y2="72778"/>
                        <a14:backgroundMark x1="68646" y1="72778" x2="68646" y2="72778"/>
                        <a14:backgroundMark x1="69271" y1="75000" x2="69271" y2="75000"/>
                        <a14:backgroundMark x1="71042" y1="73472" x2="70521" y2="74583"/>
                        <a14:backgroundMark x1="70729" y1="75694" x2="70729" y2="75694"/>
                        <a14:backgroundMark x1="68750" y1="77778" x2="68750" y2="77778"/>
                        <a14:backgroundMark x1="61458" y1="76667" x2="61458" y2="76667"/>
                        <a14:backgroundMark x1="51146" y1="52639" x2="51146" y2="5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1" b="13596"/>
          <a:stretch/>
        </p:blipFill>
        <p:spPr>
          <a:xfrm flipH="1">
            <a:off x="-468560" y="332656"/>
            <a:ext cx="9144000" cy="59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207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96476 -0.01366 " pathEditMode="relative" rAng="0" ptsTypes="AA">
                                      <p:cBhvr>
                                        <p:cTn id="6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29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99" y="0"/>
            <a:ext cx="457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prism isInverted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o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" y="0"/>
            <a:ext cx="91601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i.pinimg.com/564x/1c/30/dd/1c30dd873c8cbb617848f29c20a2a34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42" b="59402" l="9752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06" t="23916" r="10193" b="34897"/>
          <a:stretch/>
        </p:blipFill>
        <p:spPr bwMode="auto">
          <a:xfrm>
            <a:off x="107504" y="1484784"/>
            <a:ext cx="374441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Tim Johnson  &quot;The Nelson Touch&quot;  (HMS Victory)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6" y="0"/>
            <a:ext cx="3096344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942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7000">
        <p15:prstTrans prst="fallOve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99219 -0.01574 " pathEditMode="relative" rAng="0" ptsTypes="AA">
                                      <p:cBhvr>
                                        <p:cTn id="6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01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15 0.0088 L 0.86736 -0.04375 " pathEditMode="relative" rAng="0" ptsTypes="AA">
                                      <p:cBhvr>
                                        <p:cTn id="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60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conveyor dir="l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raia Guarap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i.pinimg.com/564x/cf/b7/9a/cfb79ad991c4fe0948ce0cd6bcb8f64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600" b="74000" l="52029" r="84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60648"/>
            <a:ext cx="5832648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1000">
        <p14:doors dir="vert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424 0.00046 L 0.36424 0.00046 " pathEditMode="relative" rAng="0" ptsTypes="AA">
                                      <p:cBhvr>
                                        <p:cTn id="6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388"/>
            <a:ext cx="9144000" cy="719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gfave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" y="7762"/>
            <a:ext cx="9139919" cy="716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12000">
        <p14:prism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14:prism isContent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Image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gisel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308725"/>
            <a:ext cx="587375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7740650" y="6308725"/>
            <a:ext cx="12239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800"/>
              <a:t>Formatação</a:t>
            </a:r>
          </a:p>
        </p:txBody>
      </p:sp>
      <p:pic>
        <p:nvPicPr>
          <p:cNvPr id="8" name="Picture 2" descr="https://i.pinimg.com/564x/1c/30/dd/1c30dd873c8cbb617848f29c20a2a34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42" b="59402" l="9752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06" t="23916" r="10193" b="34897"/>
          <a:stretch/>
        </p:blipFill>
        <p:spPr bwMode="auto">
          <a:xfrm>
            <a:off x="395536" y="4601152"/>
            <a:ext cx="374441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6000">
        <p14:window dir="vert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99218 -0.01574 " pathEditMode="relative" rAng="0" ptsTypes="AA">
                                      <p:cBhvr>
                                        <p:cTn id="6" dur="1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01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apreciemusicacom_imagens_labarca</Template>
  <TotalTime>719</TotalTime>
  <Words>7</Words>
  <Application>Microsoft Office PowerPoint</Application>
  <PresentationFormat>Apresentação na tela (4:3)</PresentationFormat>
  <Paragraphs>6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Algerian</vt:lpstr>
      <vt:lpstr>Arial</vt:lpstr>
      <vt:lpstr>Monotype Corsiva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29</cp:revision>
  <dcterms:created xsi:type="dcterms:W3CDTF">2021-02-11T20:54:08Z</dcterms:created>
  <dcterms:modified xsi:type="dcterms:W3CDTF">2021-02-19T13:02:40Z</dcterms:modified>
</cp:coreProperties>
</file>