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61" r:id="rId5"/>
    <p:sldId id="259" r:id="rId6"/>
    <p:sldId id="260" r:id="rId7"/>
    <p:sldId id="262" r:id="rId8"/>
    <p:sldId id="264" r:id="rId9"/>
    <p:sldId id="263" r:id="rId10"/>
    <p:sldId id="265" r:id="rId11"/>
    <p:sldId id="258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BB0EB-5989-4CFD-A4E9-31630EA3820D}" type="datetimeFigureOut">
              <a:rPr lang="pt-BR" smtClean="0"/>
              <a:pPr/>
              <a:t>13/04/2017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DBE2B-DF77-4982-B81B-22A8A883E1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BB0EB-5989-4CFD-A4E9-31630EA3820D}" type="datetimeFigureOut">
              <a:rPr lang="pt-BR" smtClean="0"/>
              <a:pPr/>
              <a:t>13/04/2017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DBE2B-DF77-4982-B81B-22A8A883E1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BB0EB-5989-4CFD-A4E9-31630EA3820D}" type="datetimeFigureOut">
              <a:rPr lang="pt-BR" smtClean="0"/>
              <a:pPr/>
              <a:t>13/04/2017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DBE2B-DF77-4982-B81B-22A8A883E1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BB0EB-5989-4CFD-A4E9-31630EA3820D}" type="datetimeFigureOut">
              <a:rPr lang="pt-BR" smtClean="0"/>
              <a:pPr/>
              <a:t>13/04/2017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DBE2B-DF77-4982-B81B-22A8A883E1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BB0EB-5989-4CFD-A4E9-31630EA3820D}" type="datetimeFigureOut">
              <a:rPr lang="pt-BR" smtClean="0"/>
              <a:pPr/>
              <a:t>13/04/2017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DBE2B-DF77-4982-B81B-22A8A883E1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BB0EB-5989-4CFD-A4E9-31630EA3820D}" type="datetimeFigureOut">
              <a:rPr lang="pt-BR" smtClean="0"/>
              <a:pPr/>
              <a:t>13/04/2017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DBE2B-DF77-4982-B81B-22A8A883E1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BB0EB-5989-4CFD-A4E9-31630EA3820D}" type="datetimeFigureOut">
              <a:rPr lang="pt-BR" smtClean="0"/>
              <a:pPr/>
              <a:t>13/04/2017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DBE2B-DF77-4982-B81B-22A8A883E1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BB0EB-5989-4CFD-A4E9-31630EA3820D}" type="datetimeFigureOut">
              <a:rPr lang="pt-BR" smtClean="0"/>
              <a:pPr/>
              <a:t>13/04/2017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DBE2B-DF77-4982-B81B-22A8A883E1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BB0EB-5989-4CFD-A4E9-31630EA3820D}" type="datetimeFigureOut">
              <a:rPr lang="pt-BR" smtClean="0"/>
              <a:pPr/>
              <a:t>13/04/2017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DBE2B-DF77-4982-B81B-22A8A883E1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BB0EB-5989-4CFD-A4E9-31630EA3820D}" type="datetimeFigureOut">
              <a:rPr lang="pt-BR" smtClean="0"/>
              <a:pPr/>
              <a:t>13/04/2017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DBE2B-DF77-4982-B81B-22A8A883E1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BB0EB-5989-4CFD-A4E9-31630EA3820D}" type="datetimeFigureOut">
              <a:rPr lang="pt-BR" smtClean="0"/>
              <a:pPr/>
              <a:t>13/04/2017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DBE2B-DF77-4982-B81B-22A8A883E1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BB0EB-5989-4CFD-A4E9-31630EA3820D}" type="datetimeFigureOut">
              <a:rPr lang="pt-BR" smtClean="0"/>
              <a:pPr/>
              <a:t>13/04/2017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DBE2B-DF77-4982-B81B-22A8A883E1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3314" name="Picture 2" descr="https://dncache-mauganscorp.netdna-ssl.com/cropped-wallpapers/2023/2023206-1360x768-%5bDesktopNexus.com%5d.jpg?st=buDLNJSsXvFzXP5tkGxa4g&amp;e=1492112280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s://dncache-mauganscorp.netdna-ssl.com/cropped-wallpapers/2023/2023206-1360x768-%5bDesktopNexus.com%5d.jpg?st=buDLNJSsXvFzXP5tkGxa4g&amp;e=1492112280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4286248" y="1643050"/>
            <a:ext cx="5143536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threePt" dir="t"/>
            </a:scene3d>
            <a:sp3d extrusionH="57150">
              <a:bevelT w="69850" h="69850" prst="divot"/>
            </a:sp3d>
          </a:bodyPr>
          <a:lstStyle/>
          <a:p>
            <a:r>
              <a:rPr lang="pt-BR" sz="9600" b="1" dirty="0" smtClean="0">
                <a:ln w="28575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114300">
                    <a:prstClr val="black"/>
                  </a:innerShdw>
                  <a:reflection blurRad="6350" stA="60000" endA="900" endPos="60000" dist="29997" dir="5400000" sy="-100000" algn="bl" rotWithShape="0"/>
                </a:effectLst>
                <a:latin typeface="Garamond" pitchFamily="18" charset="0"/>
              </a:rPr>
              <a:t>PÁSCOA</a:t>
            </a:r>
            <a:endParaRPr lang="pt-BR" sz="9600" b="1" dirty="0">
              <a:ln w="28575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innerShdw blurRad="114300">
                  <a:prstClr val="black"/>
                </a:innerShdw>
                <a:reflection blurRad="6350" stA="60000" endA="900" endPos="60000" dist="29997" dir="5400000" sy="-100000" algn="bl" rotWithShape="0"/>
              </a:effectLst>
              <a:latin typeface="Garamond" pitchFamily="18" charset="0"/>
            </a:endParaRPr>
          </a:p>
        </p:txBody>
      </p:sp>
    </p:spTree>
  </p:cSld>
  <p:clrMapOvr>
    <a:masterClrMapping/>
  </p:clrMapOvr>
  <p:transition advTm="18000">
    <p:sndAc>
      <p:stSnd>
        <p:snd r:embed="rId2" name="John Debney   Passion of the Chri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Picture 2" descr="https://dncache-mauganscorp.netdna-ssl.com/cropped-wallpapers/1694/1694061-1360x768-%5bDesktopNexus.com%5d.jpg?st=mwrb4xJNBcGhMOr2xOcLhw&amp;e=1492113516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1500166" y="714356"/>
            <a:ext cx="764383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latin typeface="Garamond" pitchFamily="18" charset="0"/>
              </a:rPr>
              <a:t>Páscoa é libertação,</a:t>
            </a:r>
            <a:r>
              <a:rPr lang="pt-BR" sz="4000" b="1" dirty="0" smtClean="0">
                <a:solidFill>
                  <a:schemeClr val="bg1"/>
                </a:solidFill>
                <a:latin typeface="Garamond" pitchFamily="18" charset="0"/>
              </a:rPr>
              <a:t/>
            </a:r>
            <a:br>
              <a:rPr lang="pt-BR" sz="4000" b="1" dirty="0" smtClean="0">
                <a:solidFill>
                  <a:schemeClr val="bg1"/>
                </a:solidFill>
                <a:latin typeface="Garamond" pitchFamily="18" charset="0"/>
              </a:rPr>
            </a:br>
            <a:r>
              <a:rPr lang="pt-BR" sz="4000" b="1" dirty="0" smtClean="0">
                <a:solidFill>
                  <a:schemeClr val="bg1"/>
                </a:solidFill>
                <a:latin typeface="Garamond" pitchFamily="18" charset="0"/>
              </a:rPr>
              <a:t>é amor e renovação</a:t>
            </a:r>
            <a:br>
              <a:rPr lang="pt-BR" sz="4000" b="1" dirty="0" smtClean="0">
                <a:solidFill>
                  <a:schemeClr val="bg1"/>
                </a:solidFill>
                <a:latin typeface="Garamond" pitchFamily="18" charset="0"/>
              </a:rPr>
            </a:br>
            <a:r>
              <a:rPr lang="pt-BR" sz="4000" b="1" dirty="0" smtClean="0">
                <a:solidFill>
                  <a:schemeClr val="bg1"/>
                </a:solidFill>
                <a:latin typeface="Garamond" pitchFamily="18" charset="0"/>
              </a:rPr>
              <a:t>da fé, em Nosso Senhor.</a:t>
            </a:r>
            <a:br>
              <a:rPr lang="pt-BR" sz="4000" b="1" dirty="0" smtClean="0">
                <a:solidFill>
                  <a:schemeClr val="bg1"/>
                </a:solidFill>
                <a:latin typeface="Garamond" pitchFamily="18" charset="0"/>
              </a:rPr>
            </a:br>
            <a:endParaRPr lang="pt-BR" sz="4000" b="1" dirty="0">
              <a:solidFill>
                <a:schemeClr val="bg1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18000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1268" name="Picture 4" descr="https://dncache-mauganscorp.netdna-ssl.com/cropped-wallpapers/1646/1646004-1360x768-%5bDesktopNexus.com%5d.jpg?st=Bu2G2sKSpfXqwRRNAkEYCA&amp;e=1492112607"/>
          <p:cNvPicPr>
            <a:picLocks noChangeAspect="1" noChangeArrowheads="1"/>
          </p:cNvPicPr>
          <p:nvPr/>
        </p:nvPicPr>
        <p:blipFill>
          <a:blip r:embed="rId2" cstate="email">
            <a:grayscl/>
          </a:blip>
          <a:srcRect b="5605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https://dncache-mauganscorp.netdna-ssl.com/cropped-wallpapers/1646/1646004-1360x768-%5bDesktopNexus.com%5d.jpg?st=Bu2G2sKSpfXqwRRNAkEYCA&amp;e=1492112607"/>
          <p:cNvPicPr>
            <a:picLocks noChangeAspect="1" noChangeArrowheads="1"/>
          </p:cNvPicPr>
          <p:nvPr/>
        </p:nvPicPr>
        <p:blipFill>
          <a:blip r:embed="rId2" cstate="email"/>
          <a:srcRect b="57107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285720" y="0"/>
            <a:ext cx="885828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atin typeface="Garamond" pitchFamily="18" charset="0"/>
              </a:rPr>
              <a:t>Ele, sua vida nos deu</a:t>
            </a:r>
            <a:r>
              <a:rPr lang="pt-BR" sz="4400" b="1" dirty="0" smtClean="0">
                <a:latin typeface="Garamond" pitchFamily="18" charset="0"/>
              </a:rPr>
              <a:t/>
            </a:r>
            <a:br>
              <a:rPr lang="pt-BR" sz="4400" b="1" dirty="0" smtClean="0">
                <a:latin typeface="Garamond" pitchFamily="18" charset="0"/>
              </a:rPr>
            </a:br>
            <a:r>
              <a:rPr lang="pt-BR" sz="4400" b="1" dirty="0" smtClean="0">
                <a:solidFill>
                  <a:schemeClr val="bg1"/>
                </a:solidFill>
                <a:latin typeface="Garamond" pitchFamily="18" charset="0"/>
              </a:rPr>
              <a:t>Demonstrando seu imenso amor.</a:t>
            </a:r>
            <a:br>
              <a:rPr lang="pt-BR" sz="4400" b="1" dirty="0" smtClean="0">
                <a:solidFill>
                  <a:schemeClr val="bg1"/>
                </a:solidFill>
                <a:latin typeface="Garamond" pitchFamily="18" charset="0"/>
              </a:rPr>
            </a:br>
            <a:r>
              <a:rPr lang="pt-BR" sz="4400" b="1" dirty="0" smtClean="0">
                <a:latin typeface="Garamond" pitchFamily="18" charset="0"/>
              </a:rPr>
              <a:t/>
            </a:r>
            <a:br>
              <a:rPr lang="pt-BR" sz="4400" b="1" dirty="0" smtClean="0">
                <a:latin typeface="Garamond" pitchFamily="18" charset="0"/>
              </a:rPr>
            </a:br>
            <a:endParaRPr lang="pt-BR" sz="4400" b="1" dirty="0">
              <a:latin typeface="Garamond" pitchFamily="18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1126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8434" name="Picture 2" descr="https://dncache-mauganscorp.netdna-ssl.com/cropped-wallpapers/629/629171-1360x768-%5bDesktopNexus.com%5d.jpg?st=ddU7RRLiYEkblA9XK68rCA&amp;e=1492112789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7072338"/>
          </a:xfrm>
          <a:prstGeom prst="rect">
            <a:avLst/>
          </a:prstGeom>
          <a:noFill/>
        </p:spPr>
      </p:pic>
      <p:pic>
        <p:nvPicPr>
          <p:cNvPr id="5" name="Picture 2" descr="https://dncache-mauganscorp.netdna-ssl.com/cropped-wallpapers/629/629171-1360x768-%5bDesktopNexus.com%5d.jpg?st=ddU7RRLiYEkblA9XK68rCA&amp;e=1492112789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flipH="1">
            <a:off x="0" y="0"/>
            <a:ext cx="9144000" cy="7072338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3000364" y="428604"/>
            <a:ext cx="61436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chemeClr val="bg1"/>
                </a:solidFill>
                <a:latin typeface="Garamond" pitchFamily="18" charset="0"/>
              </a:rPr>
              <a:t>Sim por nós Ele morreu</a:t>
            </a:r>
            <a:r>
              <a:rPr lang="pt-BR" sz="4800" b="1" dirty="0" smtClean="0">
                <a:solidFill>
                  <a:schemeClr val="bg1"/>
                </a:solidFill>
                <a:latin typeface="Garamond" pitchFamily="18" charset="0"/>
              </a:rPr>
              <a:t/>
            </a:r>
            <a:br>
              <a:rPr lang="pt-BR" sz="4800" b="1" dirty="0" smtClean="0">
                <a:solidFill>
                  <a:schemeClr val="bg1"/>
                </a:solidFill>
                <a:latin typeface="Garamond" pitchFamily="18" charset="0"/>
              </a:rPr>
            </a:br>
            <a:r>
              <a:rPr lang="pt-BR" sz="4800" b="1" dirty="0" smtClean="0">
                <a:solidFill>
                  <a:schemeClr val="bg1"/>
                </a:solidFill>
                <a:latin typeface="Garamond" pitchFamily="18" charset="0"/>
              </a:rPr>
              <a:t>mas na glória ressuscitou.</a:t>
            </a:r>
            <a:r>
              <a:rPr lang="pt-BR" sz="4800" b="1" dirty="0" smtClean="0">
                <a:latin typeface="Garamond" pitchFamily="18" charset="0"/>
              </a:rPr>
              <a:t/>
            </a:r>
            <a:br>
              <a:rPr lang="pt-BR" sz="4800" b="1" dirty="0" smtClean="0">
                <a:latin typeface="Garamond" pitchFamily="18" charset="0"/>
              </a:rPr>
            </a:br>
            <a:endParaRPr lang="pt-BR" sz="4800" b="1" dirty="0">
              <a:latin typeface="Garamond" pitchFamily="18" charset="0"/>
            </a:endParaRPr>
          </a:p>
        </p:txBody>
      </p:sp>
    </p:spTree>
  </p:cSld>
  <p:clrMapOvr>
    <a:masterClrMapping/>
  </p:clrMapOvr>
  <p:transition spd="slow" advTm="1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7410" name="Picture 2" descr="Jesus prays - christianity, religion, painting, view, christ, moon, heaven, god, jes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pic>
        <p:nvPicPr>
          <p:cNvPr id="5" name="Picture 2" descr="Jesus prays - christianity, religion, painting, view, christ, moon, heaven, god, jes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429784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0" y="0"/>
            <a:ext cx="585788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latin typeface="Garamond" pitchFamily="18" charset="0"/>
              </a:rPr>
              <a:t>A mensagem que a Páscoa traz</a:t>
            </a:r>
            <a:r>
              <a:rPr lang="pt-BR" sz="4000" b="1" dirty="0" smtClean="0">
                <a:latin typeface="Garamond" pitchFamily="18" charset="0"/>
              </a:rPr>
              <a:t/>
            </a:r>
            <a:br>
              <a:rPr lang="pt-BR" sz="4000" b="1" dirty="0" smtClean="0">
                <a:latin typeface="Garamond" pitchFamily="18" charset="0"/>
              </a:rPr>
            </a:br>
            <a:r>
              <a:rPr lang="pt-BR" sz="4000" b="1" dirty="0" smtClean="0">
                <a:latin typeface="Garamond" pitchFamily="18" charset="0"/>
              </a:rPr>
              <a:t>é de amor alegria e esperança,</a:t>
            </a:r>
            <a:br>
              <a:rPr lang="pt-BR" sz="4000" b="1" dirty="0" smtClean="0">
                <a:latin typeface="Garamond" pitchFamily="18" charset="0"/>
              </a:rPr>
            </a:br>
            <a:r>
              <a:rPr lang="pt-BR" sz="4000" b="1" dirty="0" smtClean="0">
                <a:latin typeface="Garamond" pitchFamily="18" charset="0"/>
              </a:rPr>
              <a:t>de que no mundo possa haver paz.</a:t>
            </a:r>
            <a:r>
              <a:rPr lang="pt-BR" sz="4000" b="1" dirty="0" smtClean="0">
                <a:solidFill>
                  <a:schemeClr val="bg1"/>
                </a:solidFill>
                <a:latin typeface="Garamond" pitchFamily="18" charset="0"/>
              </a:rPr>
              <a:t/>
            </a:r>
            <a:br>
              <a:rPr lang="pt-BR" sz="4000" b="1" dirty="0" smtClean="0">
                <a:solidFill>
                  <a:schemeClr val="bg1"/>
                </a:solidFill>
                <a:latin typeface="Garamond" pitchFamily="18" charset="0"/>
              </a:rPr>
            </a:br>
            <a:endParaRPr lang="pt-BR" sz="4000" b="1" dirty="0">
              <a:solidFill>
                <a:schemeClr val="bg1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6386" name="Picture 2" descr="Jesus face - christianity, religion, desert, face, god, sand, jesus, chris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Jesus face - christianity, religion, desert, face, god, sand, jesus, chris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500034" y="0"/>
            <a:ext cx="635796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latin typeface="Garamond" pitchFamily="18" charset="0"/>
              </a:rPr>
              <a:t>Abramos o coração,</a:t>
            </a:r>
            <a:r>
              <a:rPr lang="pt-BR" sz="4000" b="1" dirty="0" smtClean="0">
                <a:latin typeface="Garamond" pitchFamily="18" charset="0"/>
              </a:rPr>
              <a:t/>
            </a:r>
            <a:br>
              <a:rPr lang="pt-BR" sz="4000" b="1" dirty="0" smtClean="0">
                <a:latin typeface="Garamond" pitchFamily="18" charset="0"/>
              </a:rPr>
            </a:br>
            <a:r>
              <a:rPr lang="pt-BR" sz="4000" b="1" dirty="0" smtClean="0">
                <a:latin typeface="Garamond" pitchFamily="18" charset="0"/>
              </a:rPr>
              <a:t>Páscoa é tempo de partilhar</a:t>
            </a:r>
            <a:br>
              <a:rPr lang="pt-BR" sz="4000" b="1" dirty="0" smtClean="0">
                <a:latin typeface="Garamond" pitchFamily="18" charset="0"/>
              </a:rPr>
            </a:br>
            <a:r>
              <a:rPr lang="pt-BR" sz="4000" b="1" dirty="0" smtClean="0">
                <a:latin typeface="Garamond" pitchFamily="18" charset="0"/>
              </a:rPr>
              <a:t>tempo de doar, de fraternidade e comunhão.</a:t>
            </a:r>
            <a:r>
              <a:rPr lang="pt-BR" sz="4000" b="1" dirty="0" smtClean="0">
                <a:solidFill>
                  <a:schemeClr val="bg1"/>
                </a:solidFill>
                <a:latin typeface="Garamond" pitchFamily="18" charset="0"/>
              </a:rPr>
              <a:t/>
            </a:r>
            <a:br>
              <a:rPr lang="pt-BR" sz="4000" b="1" dirty="0" smtClean="0">
                <a:solidFill>
                  <a:schemeClr val="bg1"/>
                </a:solidFill>
                <a:latin typeface="Garamond" pitchFamily="18" charset="0"/>
              </a:rPr>
            </a:br>
            <a:endParaRPr lang="pt-BR" sz="4000" b="1" dirty="0">
              <a:solidFill>
                <a:schemeClr val="bg1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9458" name="Picture 2" descr="https://dncache-mauganscorp.netdna-ssl.com/cropped-wallpapers/522/522939-1360x768-%5bDesktopNexus.com%5d.jpg?st=E0C85OJVy3tpGgZtU7MJsg&amp;e=14921129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s://dncache-mauganscorp.netdna-ssl.com/cropped-wallpapers/522/522939-1360x768-%5bDesktopNexus.com%5d.jpg?st=E0C85OJVy3tpGgZtU7MJsg&amp;e=14921129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2530" name="Picture 2" descr="https://dncache-mauganscorp.netdna-ssl.com/cropped-wallpapers/2178/2178444-1360x768-%5bDesktopNexus.com%5d.jpg?st=YjS-F9gQp8QTfLNBryDdwQ&amp;e=149211322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s://dncache-mauganscorp.netdna-ssl.com/cropped-wallpapers/2178/2178444-1360x768-%5bDesktopNexus.com%5d.jpg?st=YjS-F9gQp8QTfLNBryDdwQ&amp;e=149211322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0" y="0"/>
            <a:ext cx="550069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latin typeface="Garamond" pitchFamily="18" charset="0"/>
              </a:rPr>
              <a:t>É tempo de amar</a:t>
            </a:r>
            <a:r>
              <a:rPr lang="pt-BR" sz="4000" b="1" dirty="0" smtClean="0">
                <a:latin typeface="Garamond" pitchFamily="18" charset="0"/>
              </a:rPr>
              <a:t/>
            </a:r>
            <a:br>
              <a:rPr lang="pt-BR" sz="4000" b="1" dirty="0" smtClean="0">
                <a:latin typeface="Garamond" pitchFamily="18" charset="0"/>
              </a:rPr>
            </a:br>
            <a:r>
              <a:rPr lang="pt-BR" sz="4000" b="1" dirty="0" smtClean="0">
                <a:latin typeface="Garamond" pitchFamily="18" charset="0"/>
              </a:rPr>
              <a:t>e ao próximo estender a mão.</a:t>
            </a:r>
            <a:br>
              <a:rPr lang="pt-BR" sz="4000" b="1" dirty="0" smtClean="0">
                <a:latin typeface="Garamond" pitchFamily="18" charset="0"/>
              </a:rPr>
            </a:br>
            <a:r>
              <a:rPr lang="pt-BR" sz="4000" b="1" dirty="0" smtClean="0">
                <a:latin typeface="Garamond" pitchFamily="18" charset="0"/>
              </a:rPr>
              <a:t/>
            </a:r>
            <a:br>
              <a:rPr lang="pt-BR" sz="4000" b="1" dirty="0" smtClean="0">
                <a:latin typeface="Garamond" pitchFamily="18" charset="0"/>
              </a:rPr>
            </a:br>
            <a:endParaRPr lang="pt-BR" sz="4000" b="1" dirty="0">
              <a:latin typeface="Garamond" pitchFamily="18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482" name="Picture 2" descr="https://dncache-mauganscorp.netdna-ssl.com/cropped-wallpapers/60/60808-1360x768-%5bDesktopNexus.com%5d.jpg?st=4gwjOurd5RfkYK8INJ0Zkw&amp;e=1492113146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s://dncache-mauganscorp.netdna-ssl.com/cropped-wallpapers/60/60808-1360x768-%5bDesktopNexus.com%5d.jpg?st=4gwjOurd5RfkYK8INJ0Zkw&amp;e=14921131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357158" y="4714884"/>
            <a:ext cx="47863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atin typeface="Garamond" pitchFamily="18" charset="0"/>
              </a:rPr>
              <a:t>Aleluia! Aleluia! Cristo ressuscitou!</a:t>
            </a:r>
            <a:br>
              <a:rPr lang="pt-BR" sz="3200" b="1" dirty="0">
                <a:latin typeface="Garamond" pitchFamily="18" charset="0"/>
              </a:rPr>
            </a:br>
            <a:r>
              <a:rPr lang="pt-BR" sz="3200" b="1" dirty="0">
                <a:latin typeface="Garamond" pitchFamily="18" charset="0"/>
              </a:rPr>
              <a:t>E entre nós Ele ficou.</a:t>
            </a: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1506" name="Picture 2" descr="https://dncache-mauganscorp.netdna-ssl.com/cropped-wallpapers/2161/2161794-1360x768-%5bDesktopNexus.com%5d.jpg?st=vC4Taup8gW4V9hOChaJYzg&amp;e=1492113326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3999" cy="714377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1028" name="Picture 4" descr="JESUS - peace, ad, father, meena, creatoe, god, jesus, lord, b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1071538" y="3857628"/>
            <a:ext cx="6270947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latin typeface="Garamond" pitchFamily="18" charset="0"/>
              </a:rPr>
              <a:t>TEXTO: PÁSCOA</a:t>
            </a:r>
          </a:p>
          <a:p>
            <a:r>
              <a:rPr lang="pt-BR" sz="2800" b="1" dirty="0" smtClean="0">
                <a:solidFill>
                  <a:schemeClr val="bg1"/>
                </a:solidFill>
                <a:latin typeface="Garamond" pitchFamily="18" charset="0"/>
              </a:rPr>
              <a:t>AUTOR:DESCONHECIDO</a:t>
            </a:r>
          </a:p>
          <a:p>
            <a:r>
              <a:rPr lang="pt-BR" sz="2800" b="1" dirty="0" smtClean="0">
                <a:solidFill>
                  <a:schemeClr val="bg1"/>
                </a:solidFill>
                <a:latin typeface="Garamond" pitchFamily="18" charset="0"/>
              </a:rPr>
              <a:t>FORMATAÇÃO: DOROTÉIA GOMES</a:t>
            </a:r>
          </a:p>
          <a:p>
            <a:r>
              <a:rPr lang="pt-BR" sz="2800" b="1" dirty="0" smtClean="0">
                <a:solidFill>
                  <a:schemeClr val="bg1"/>
                </a:solidFill>
                <a:latin typeface="Garamond" pitchFamily="18" charset="0"/>
              </a:rPr>
              <a:t>MÚSICA:PASSION OF THE CHRIST</a:t>
            </a:r>
          </a:p>
          <a:p>
            <a:r>
              <a:rPr lang="pt-BR" sz="2800" b="1" dirty="0" smtClean="0">
                <a:solidFill>
                  <a:schemeClr val="bg1"/>
                </a:solidFill>
                <a:latin typeface="Garamond" pitchFamily="18" charset="0"/>
                <a:hlinkClick r:id="rId3"/>
              </a:rPr>
              <a:t>WWW.SERGRASAN.COM</a:t>
            </a:r>
            <a:endParaRPr lang="pt-BR" sz="2800" b="1" dirty="0" smtClean="0">
              <a:solidFill>
                <a:schemeClr val="bg1"/>
              </a:solidFill>
              <a:latin typeface="Garamond" pitchFamily="18" charset="0"/>
            </a:endParaRPr>
          </a:p>
          <a:p>
            <a:r>
              <a:rPr lang="pt-BR" sz="2800" b="1" dirty="0" smtClean="0">
                <a:solidFill>
                  <a:schemeClr val="bg1"/>
                </a:solidFill>
                <a:latin typeface="Garamond" pitchFamily="18" charset="0"/>
              </a:rPr>
              <a:t>DOROTEIA GOMES SLIDES</a:t>
            </a:r>
          </a:p>
          <a:p>
            <a:endParaRPr lang="pt-BR" sz="2800" b="1" dirty="0">
              <a:solidFill>
                <a:schemeClr val="bg1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1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800"/>
                            </p:stCondLst>
                            <p:childTnLst>
                              <p:par>
                                <p:cTn id="3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100"/>
                            </p:stCondLst>
                            <p:childTnLst>
                              <p:par>
                                <p:cTn id="4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6500"/>
                            </p:stCondLst>
                            <p:childTnLst>
                              <p:par>
                                <p:cTn id="4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tmFilter="0,0; .5, 1; 1, 1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9100"/>
                            </p:stCondLst>
                            <p:childTnLst>
                              <p:par>
                                <p:cTn id="5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tmFilter="0,0; .5, 1; 1, 1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PÁSCOA RESSURREIÇ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PÁSCOA RESSURREIÇÃO</Template>
  <TotalTime>2</TotalTime>
  <Words>53</Words>
  <Application>Microsoft Office PowerPoint</Application>
  <PresentationFormat>Apresentação na tela (4:3)</PresentationFormat>
  <Paragraphs>14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PÁSCOA RESSURREIÇÃO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Usuario</dc:creator>
  <cp:lastModifiedBy>Usuario</cp:lastModifiedBy>
  <cp:revision>1</cp:revision>
  <dcterms:created xsi:type="dcterms:W3CDTF">2017-04-13T21:49:25Z</dcterms:created>
  <dcterms:modified xsi:type="dcterms:W3CDTF">2017-04-13T21:52:22Z</dcterms:modified>
</cp:coreProperties>
</file>