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60" r:id="rId4"/>
    <p:sldId id="258" r:id="rId5"/>
    <p:sldId id="259" r:id="rId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gk1TU6kMPM+LlgsDMNsOg" hashData="M8CKkHzaw3ppkhbIJ0M3s4gsxCY" cryptProvider="" algIdExt="0" algIdExtSource="" cryptProviderTypeExt="0" cryptProviderTypeExtSource=""/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>
      <p:cViewPr varScale="1">
        <p:scale>
          <a:sx n="70" d="100"/>
          <a:sy n="70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7BB7ED-1DE8-473C-ACF0-BAE225655371}" type="datetimeFigureOut">
              <a:rPr lang="pt-BR" smtClean="0"/>
              <a:pPr/>
              <a:t>09/06/2017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58C508-C18E-44A8-B061-3BE215A7138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394436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58C508-C18E-44A8-B061-3BE215A71381}" type="slidenum">
              <a:rPr lang="pt-BR" smtClean="0"/>
              <a:pPr/>
              <a:t>4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60730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94B2-1CAF-48CA-8E96-255132F78936}" type="datetimeFigureOut">
              <a:rPr lang="pt-BR" smtClean="0"/>
              <a:pPr/>
              <a:t>09/06/2017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1E4C-6E07-4F70-BBF8-BB4B6757B6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94B2-1CAF-48CA-8E96-255132F78936}" type="datetimeFigureOut">
              <a:rPr lang="pt-BR" smtClean="0"/>
              <a:pPr/>
              <a:t>09/06/2017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1E4C-6E07-4F70-BBF8-BB4B6757B6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94B2-1CAF-48CA-8E96-255132F78936}" type="datetimeFigureOut">
              <a:rPr lang="pt-BR" smtClean="0"/>
              <a:pPr/>
              <a:t>09/06/2017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1E4C-6E07-4F70-BBF8-BB4B6757B6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94B2-1CAF-48CA-8E96-255132F78936}" type="datetimeFigureOut">
              <a:rPr lang="pt-BR" smtClean="0"/>
              <a:pPr/>
              <a:t>09/06/2017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1E4C-6E07-4F70-BBF8-BB4B6757B6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94B2-1CAF-48CA-8E96-255132F78936}" type="datetimeFigureOut">
              <a:rPr lang="pt-BR" smtClean="0"/>
              <a:pPr/>
              <a:t>09/06/2017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1E4C-6E07-4F70-BBF8-BB4B6757B6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94B2-1CAF-48CA-8E96-255132F78936}" type="datetimeFigureOut">
              <a:rPr lang="pt-BR" smtClean="0"/>
              <a:pPr/>
              <a:t>09/06/2017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1E4C-6E07-4F70-BBF8-BB4B6757B6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94B2-1CAF-48CA-8E96-255132F78936}" type="datetimeFigureOut">
              <a:rPr lang="pt-BR" smtClean="0"/>
              <a:pPr/>
              <a:t>09/06/2017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1E4C-6E07-4F70-BBF8-BB4B6757B6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94B2-1CAF-48CA-8E96-255132F78936}" type="datetimeFigureOut">
              <a:rPr lang="pt-BR" smtClean="0"/>
              <a:pPr/>
              <a:t>09/06/2017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1E4C-6E07-4F70-BBF8-BB4B6757B6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94B2-1CAF-48CA-8E96-255132F78936}" type="datetimeFigureOut">
              <a:rPr lang="pt-BR" smtClean="0"/>
              <a:pPr/>
              <a:t>09/06/2017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1E4C-6E07-4F70-BBF8-BB4B6757B6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94B2-1CAF-48CA-8E96-255132F78936}" type="datetimeFigureOut">
              <a:rPr lang="pt-BR" smtClean="0"/>
              <a:pPr/>
              <a:t>09/06/2017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1E4C-6E07-4F70-BBF8-BB4B6757B6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E94B2-1CAF-48CA-8E96-255132F78936}" type="datetimeFigureOut">
              <a:rPr lang="pt-BR" smtClean="0"/>
              <a:pPr/>
              <a:t>09/06/2017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1E4C-6E07-4F70-BBF8-BB4B6757B6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E94B2-1CAF-48CA-8E96-255132F78936}" type="datetimeFigureOut">
              <a:rPr lang="pt-BR" smtClean="0"/>
              <a:pPr/>
              <a:t>09/06/2017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01E4C-6E07-4F70-BBF8-BB4B6757B67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6.gif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3242"/>
            <a:ext cx="2513309" cy="688124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513308" y="0"/>
            <a:ext cx="2192935" cy="6885723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786314" y="142852"/>
            <a:ext cx="41434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400" b="1" dirty="0" smtClean="0">
              <a:solidFill>
                <a:schemeClr val="bg1"/>
              </a:solidFill>
              <a:latin typeface="Bodoni MT" pitchFamily="18" charset="0"/>
              <a:cs typeface="Aharoni" pitchFamily="2" charset="-79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latin typeface="Bodoni MT" pitchFamily="18" charset="0"/>
                <a:cs typeface="Aharoni" pitchFamily="2" charset="-79"/>
              </a:rPr>
              <a:t>TEXTO: DOROTÉIA GOMES</a:t>
            </a:r>
            <a:endParaRPr lang="pt-BR" sz="2400" b="1" dirty="0">
              <a:solidFill>
                <a:schemeClr val="bg1"/>
              </a:solidFill>
              <a:latin typeface="Bodoni MT" pitchFamily="18" charset="0"/>
              <a:cs typeface="Aharoni" pitchFamily="2" charset="-79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786314" y="1857364"/>
            <a:ext cx="3386086" cy="3286148"/>
          </a:xfrm>
          <a:prstGeom prst="rect">
            <a:avLst/>
          </a:prstGeom>
        </p:spPr>
        <p:txBody>
          <a:bodyPr wrap="square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sz="3600" dirty="0" smtClean="0">
                <a:ln w="6600">
                  <a:solidFill>
                    <a:srgbClr val="C00000"/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Aharoni" pitchFamily="2" charset="-79"/>
                <a:cs typeface="Aharoni" pitchFamily="2" charset="-79"/>
              </a:rPr>
              <a:t>FILOSOFIA </a:t>
            </a:r>
          </a:p>
          <a:p>
            <a:pPr algn="ctr"/>
            <a:r>
              <a:rPr lang="pt-BR" sz="3600" b="1" dirty="0" smtClean="0">
                <a:ln w="6600">
                  <a:solidFill>
                    <a:srgbClr val="C00000"/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Aharoni" pitchFamily="2" charset="-79"/>
                <a:cs typeface="Aharoni" pitchFamily="2" charset="-79"/>
              </a:rPr>
              <a:t>                  </a:t>
            </a:r>
          </a:p>
          <a:p>
            <a:pPr algn="ctr"/>
            <a:r>
              <a:rPr lang="pt-BR" sz="3600" b="1" dirty="0" smtClean="0">
                <a:ln w="6600">
                  <a:solidFill>
                    <a:srgbClr val="C00000"/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Aharoni" pitchFamily="2" charset="-79"/>
                <a:cs typeface="Aharoni" pitchFamily="2" charset="-79"/>
              </a:rPr>
              <a:t> DE </a:t>
            </a:r>
          </a:p>
          <a:p>
            <a:pPr algn="ctr"/>
            <a:r>
              <a:rPr lang="pt-BR" sz="3600" b="1" dirty="0" smtClean="0">
                <a:ln w="6600">
                  <a:solidFill>
                    <a:srgbClr val="C00000"/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Aharoni" pitchFamily="2" charset="-79"/>
                <a:cs typeface="Aharoni" pitchFamily="2" charset="-79"/>
              </a:rPr>
              <a:t>                        VIDA</a:t>
            </a:r>
            <a:endParaRPr lang="pt-BR" sz="3600" b="1" dirty="0">
              <a:ln w="6600">
                <a:solidFill>
                  <a:srgbClr val="C00000"/>
                </a:solidFill>
                <a:prstDash val="solid"/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4786314" y="5214950"/>
            <a:ext cx="41434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ln w="9525">
                  <a:solidFill>
                    <a:srgbClr val="FF0000"/>
                  </a:solidFill>
                  <a:prstDash val="solid"/>
                </a:ln>
                <a:solidFill>
                  <a:schemeClr val="bg1">
                    <a:lumMod val="40000"/>
                    <a:lumOff val="6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FORMATAÇÃO: DOROTÉIA GOMES</a:t>
            </a:r>
            <a:endParaRPr lang="pt-BR" sz="3600" b="1" dirty="0">
              <a:ln w="9525">
                <a:solidFill>
                  <a:srgbClr val="FF0000"/>
                </a:solidFill>
                <a:prstDash val="solid"/>
              </a:ln>
              <a:solidFill>
                <a:schemeClr val="bg1">
                  <a:lumMod val="40000"/>
                  <a:lumOff val="6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9" name="Picture 13" descr="http://lh5.ggpht.com/tatilibarreto/SIkMqSo2VMI/AAAAAAAADCI/-64ZPC7gAC4/s800/sqr05e.pn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06242" y="0"/>
            <a:ext cx="4437757" cy="585762"/>
          </a:xfrm>
          <a:prstGeom prst="rect">
            <a:avLst/>
          </a:prstGeom>
          <a:noFill/>
        </p:spPr>
      </p:pic>
      <p:pic>
        <p:nvPicPr>
          <p:cNvPr id="10" name="Picture 13" descr="http://lh5.ggpht.com/tatilibarreto/SIkMqSo2VMI/AAAAAAAADCI/-64ZPC7gAC4/s800/sqr05e.pn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 flipH="1">
            <a:off x="6850855" y="1921673"/>
            <a:ext cx="4000528" cy="585762"/>
          </a:xfrm>
          <a:prstGeom prst="rect">
            <a:avLst/>
          </a:prstGeom>
          <a:noFill/>
        </p:spPr>
      </p:pic>
      <p:pic>
        <p:nvPicPr>
          <p:cNvPr id="11" name="Picture 13" descr="http://lh5.ggpht.com/tatilibarreto/SIkMqSo2VMI/AAAAAAAADCI/-64ZPC7gAC4/s800/sqr05e.pn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 flipH="1">
            <a:off x="6850855" y="4922069"/>
            <a:ext cx="4000528" cy="585762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sndAc>
      <p:stSnd loop="1">
        <p:snd r:embed="rId2" name="Moon River ( Percy Faith 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600"/>
                            </p:stCondLst>
                            <p:childTnLst>
                              <p:par>
                                <p:cTn id="23" presetID="2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0451 -0.00903 C 0.01146 -0.02245 0.01857 -0.03704 0.02552 -0.05579 C 0.04444 -0.10903 0.04948 -0.16111 0.03559 -0.16898 C 0.02152 -0.17847 -0.00556 -0.14097 -0.02448 -0.08773 C -0.03455 -0.05972 -0.04045 -0.0331 -0.04254 -0.01296 C -0.04549 0.00301 -0.04653 0.01898 -0.04653 0.03773 C -0.04653 0.09768 -0.03351 0.14699 -0.01841 0.14699 C -0.00348 0.14699 0.00955 0.09768 0.00955 0.03773 C 0.00955 0.00972 0.00659 -0.01713 0.00156 -0.03565 C -0.00052 -0.05162 -0.00556 -0.06898 -0.01146 -0.08634 C -0.03143 -0.14097 -0.05851 -0.17847 -0.07257 -0.16898 C -0.08646 -0.15972 -0.08143 -0.10903 -0.06146 -0.0544 C -0.05348 -0.02894 -0.04254 -0.00764 -0.03143 0.00694 C -0.02344 0.02037 -0.01441 0.03241 -0.00243 0.04421 C 0.0335 0.08287 0.06944 0.10023 0.07951 0.08426 C 0.08854 0.06829 0.06857 0.02431 0.03246 -0.01296 C 0.01753 -0.02894 0.00156 -0.04097 -0.01146 -0.04907 C -0.02344 -0.05694 -0.03854 -0.06366 -0.05452 -0.06759 C -0.09844 -0.08102 -0.13646 -0.07708 -0.13941 -0.05579 C -0.14341 -0.03565 -0.11042 -0.00903 -0.0665 0.0044 C -0.04653 0.00972 -0.02743 0.01227 -0.0125 0.01088 C 0.00052 0.01088 0.01458 0.00833 0.02951 0.0044 C 0.07343 -0.00903 0.10659 -0.03704 0.10243 -0.05694 C 0.09948 -0.07708 0.06146 -0.08241 0.01753 -0.06898 C -0.00348 -0.06227 -0.02257 -0.05301 -0.03542 -0.04236 C -0.04653 -0.03426 -0.05747 -0.025 -0.06945 -0.01296 C -0.10452 0.02569 -0.12552 0.06829 -0.11545 0.08426 C -0.10643 0.10023 -0.06945 0.08287 -0.03455 0.0456 C -0.01754 0.02708 -0.00348 0.00833 0.00451 -0.00903 Z " pathEditMode="relative" rAng="0" ptsTypes="fffffffffffffffffffffffffffff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0" y="-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200"/>
                            </p:stCondLst>
                            <p:childTnLst>
                              <p:par>
                                <p:cTn id="26" presetID="2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1424 -0.00486 C 0.02118 -0.01829 0.0283 -0.03287 0.03524 -0.05162 C 0.05417 -0.10486 0.0592 -0.15694 0.04531 -0.16481 C 0.03125 -0.1743 0.00417 -0.1368 -0.01476 -0.08356 C -0.02483 -0.05555 -0.03073 -0.02893 -0.03281 -0.0088 C -0.03576 0.00718 -0.0368 0.02315 -0.0368 0.0419 C -0.0368 0.10185 -0.02378 0.15116 -0.00868 0.15116 C 0.00625 0.15116 0.01927 0.10185 0.01927 0.0419 C 0.01927 0.01389 0.01632 -0.01296 0.01129 -0.03148 C 0.0092 -0.04745 0.00417 -0.06481 -0.00174 -0.08218 C -0.0217 -0.1368 -0.04878 -0.1743 -0.06285 -0.16481 C -0.07674 -0.15555 -0.0717 -0.10486 -0.05174 -0.05023 C -0.04375 -0.02477 -0.03281 -0.00347 -0.0217 0.01111 C -0.01371 0.02454 -0.00469 0.03657 0.00729 0.04838 C 0.04323 0.08704 0.07917 0.1044 0.08924 0.08843 C 0.09826 0.07245 0.0783 0.02847 0.04219 -0.0088 C 0.02726 -0.02477 0.01129 -0.0368 -0.00174 -0.04491 C -0.01371 -0.05278 -0.02882 -0.05949 -0.04479 -0.06343 C -0.08871 -0.07685 -0.12674 -0.07292 -0.12969 -0.05162 C -0.13368 -0.03148 -0.10069 -0.00486 -0.05677 0.00857 C -0.0368 0.01389 -0.01771 0.01644 -0.00278 0.01505 C 0.01024 0.01505 0.02431 0.0125 0.03924 0.00857 C 0.08316 -0.00486 0.11632 -0.03287 0.11215 -0.05278 C 0.1092 -0.07292 0.07118 -0.07824 0.02726 -0.06481 C 0.00625 -0.0581 -0.01285 -0.04884 -0.02569 -0.03819 C -0.0368 -0.03009 -0.04774 -0.02083 -0.05972 -0.0088 C -0.09479 0.02986 -0.1158 0.07245 -0.10573 0.08843 C -0.0967 0.1044 -0.05972 0.08704 -0.02483 0.04977 C -0.00781 0.03125 0.00625 0.0125 0.01424 -0.00486 Z " pathEditMode="relative" rAng="0" ptsTypes="fffffffffffffffffffffffffffff">
                                      <p:cBhvr>
                                        <p:cTn id="27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0" y="-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  -0.071 0.01333  C -0.051 0.01867  -0.032 0.02133  -0.017 0.02  C -0.004 0.02  0.01 0.01733  0.025 0.01333  C 0.069 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 0  Z" pathEditMode="relative" ptsTypes="">
                                      <p:cBhvr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200"/>
                            </p:stCondLst>
                            <p:childTnLst>
                              <p:par>
                                <p:cTn id="32" presetID="2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  -0.071 0.01333  C -0.051 0.01867  -0.032 0.02133  -0.017 0.02  C -0.004 0.02  0.01 0.01733  0.025 0.01333  C 0.069 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 0  Z" pathEditMode="relative" ptsTypes="">
                                      <p:cBhvr>
                                        <p:cTn id="33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8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5000628" y="0"/>
            <a:ext cx="2214578" cy="6856433"/>
          </a:xfrm>
          <a:prstGeom prst="rect">
            <a:avLst/>
          </a:prstGeo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t="-1" r="-206" b="-262"/>
          <a:stretch/>
        </p:blipFill>
        <p:spPr bwMode="auto">
          <a:xfrm>
            <a:off x="7215206" y="0"/>
            <a:ext cx="1928794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428596" y="0"/>
            <a:ext cx="4572032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Monotype Corsiva" pitchFamily="66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ó</a:t>
            </a: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s  vivemos  como  se  o futuro  estivesse  </a:t>
            </a: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à</a:t>
            </a: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 nossa espera.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Monotype Corsiva" pitchFamily="66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Deixamos  a  cegueira  tomar conta  do  presente.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Monotype Corsiva" pitchFamily="66" charset="0"/>
              <a:ea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Esquecemos  de  viver  o  que há  de  melhor  no  momento.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Monotype Corsiva" pitchFamily="66" charset="0"/>
              <a:ea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Achando  que  o  futuro  nos proporcionará  dias  melhores.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7" descr="barra2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6429396"/>
            <a:ext cx="3600450" cy="238125"/>
          </a:xfrm>
          <a:prstGeom prst="rect">
            <a:avLst/>
          </a:prstGeom>
          <a:noFill/>
        </p:spPr>
      </p:pic>
      <p:pic>
        <p:nvPicPr>
          <p:cNvPr id="13" name="Picture 13" descr="http://lh5.ggpht.com/tatilibarreto/SIkMqSo2VMI/AAAAAAAADCI/-64ZPC7gAC4/s800/sqr05e.pn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5000628" cy="585762"/>
          </a:xfrm>
          <a:prstGeom prst="rect">
            <a:avLst/>
          </a:prstGeom>
          <a:noFill/>
        </p:spPr>
      </p:pic>
      <p:pic>
        <p:nvPicPr>
          <p:cNvPr id="14" name="Picture 13" descr="http://lh5.ggpht.com/tatilibarreto/SIkMqSo2VMI/AAAAAAAADCI/-64ZPC7gAC4/s800/sqr05e.pn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 flipH="1">
            <a:off x="-1707383" y="4564855"/>
            <a:ext cx="4000528" cy="585762"/>
          </a:xfrm>
          <a:prstGeom prst="rect">
            <a:avLst/>
          </a:prstGeom>
          <a:noFill/>
        </p:spPr>
      </p:pic>
      <p:pic>
        <p:nvPicPr>
          <p:cNvPr id="15" name="Picture 13" descr="http://lh5.ggpht.com/tatilibarreto/SIkMqSo2VMI/AAAAAAAADCI/-64ZPC7gAC4/s800/sqr05e.pn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 flipH="1">
            <a:off x="-1707383" y="2064549"/>
            <a:ext cx="4000528" cy="58576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25000"/>
    </mc:Choice>
    <mc:Fallback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3000"/>
                                        <p:tgtEl>
                                          <p:spTgt spid="14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3000"/>
                                        <p:tgtEl>
                                          <p:spTgt spid="143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3000"/>
                                        <p:tgtEl>
                                          <p:spTgt spid="143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3000"/>
                                        <p:tgtEl>
                                          <p:spTgt spid="143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820"/>
            <a:ext cx="4643438" cy="686982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643438" y="214290"/>
            <a:ext cx="450056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pt-BR" sz="2800" b="1" dirty="0" smtClean="0">
                <a:solidFill>
                  <a:schemeClr val="bg1"/>
                </a:solidFill>
                <a:latin typeface="Monotype Corsiva" pitchFamily="66" charset="0"/>
              </a:rPr>
              <a:t>Desapegue-se  da  filosofia mercantilista, financeira e dogmáticas.</a:t>
            </a:r>
            <a:endParaRPr lang="pt-BR" sz="28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 algn="ctr" fontAlgn="base"/>
            <a:r>
              <a:rPr lang="pt-BR" sz="2800" b="1" dirty="0" smtClean="0">
                <a:solidFill>
                  <a:schemeClr val="bg1"/>
                </a:solidFill>
                <a:latin typeface="Monotype Corsiva" pitchFamily="66" charset="0"/>
              </a:rPr>
              <a:t>O que  podemos  ser  amanhã  é relativo.</a:t>
            </a:r>
            <a:endParaRPr lang="pt-BR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857752" y="2143116"/>
            <a:ext cx="4071966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endParaRPr lang="pt-BR" sz="2800" b="1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 algn="ctr" fontAlgn="base"/>
            <a:r>
              <a:rPr lang="pt-BR" sz="2800" b="1" dirty="0" smtClean="0">
                <a:solidFill>
                  <a:schemeClr val="bg1"/>
                </a:solidFill>
                <a:latin typeface="Monotype Corsiva" pitchFamily="66" charset="0"/>
              </a:rPr>
              <a:t>Não  somos  permanentes, </a:t>
            </a:r>
            <a:r>
              <a:rPr lang="pt-BR" sz="2700" b="1" dirty="0" smtClean="0">
                <a:solidFill>
                  <a:schemeClr val="bg1"/>
                </a:solidFill>
                <a:latin typeface="Monotype Corsiva" pitchFamily="66" charset="0"/>
              </a:rPr>
              <a:t>somos  vulneráveis  na existência  física  e  humana.</a:t>
            </a:r>
            <a:endParaRPr lang="pt-BR" sz="27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 algn="ctr" fontAlgn="base"/>
            <a:endParaRPr lang="pt-BR" sz="2700" b="1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 algn="ctr" fontAlgn="base"/>
            <a:r>
              <a:rPr lang="pt-BR" sz="2700" b="1" dirty="0" smtClean="0">
                <a:solidFill>
                  <a:schemeClr val="bg1"/>
                </a:solidFill>
                <a:latin typeface="Monotype Corsiva" pitchFamily="66" charset="0"/>
              </a:rPr>
              <a:t>O que importa  mesmo é  aquilo que  somos  em  nosso  interior.</a:t>
            </a:r>
            <a:endParaRPr lang="pt-BR" sz="27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 algn="ctr" fontAlgn="base"/>
            <a:endParaRPr lang="pt-BR" sz="2700" b="1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 algn="ctr" fontAlgn="base"/>
            <a:r>
              <a:rPr lang="pt-BR" sz="2400" b="1" dirty="0" smtClean="0">
                <a:solidFill>
                  <a:schemeClr val="bg1"/>
                </a:solidFill>
                <a:latin typeface="Monotype Corsiva" pitchFamily="66" charset="0"/>
              </a:rPr>
              <a:t>Aquilo  que  construímos  hoje do  lado  de  dentro,  para  nós e  para  os  outros.</a:t>
            </a:r>
            <a:endParaRPr lang="pt-BR" sz="2400" dirty="0">
              <a:latin typeface="Monotype Corsiva" pitchFamily="66" charset="0"/>
            </a:endParaRPr>
          </a:p>
        </p:txBody>
      </p:sp>
      <p:pic>
        <p:nvPicPr>
          <p:cNvPr id="19462" name="Picture 6" descr="barra28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6619875"/>
            <a:ext cx="3600450" cy="238125"/>
          </a:xfrm>
          <a:prstGeom prst="rect">
            <a:avLst/>
          </a:prstGeom>
          <a:noFill/>
        </p:spPr>
      </p:pic>
      <p:pic>
        <p:nvPicPr>
          <p:cNvPr id="11" name="Picture 13" descr="http://lh5.ggpht.com/tatilibarreto/SIkMqSo2VMI/AAAAAAAADCI/-64ZPC7gAC4/s800/sqr05e.pn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0"/>
            <a:ext cx="4714876" cy="357166"/>
          </a:xfrm>
          <a:prstGeom prst="rect">
            <a:avLst/>
          </a:prstGeom>
          <a:noFill/>
        </p:spPr>
      </p:pic>
      <p:pic>
        <p:nvPicPr>
          <p:cNvPr id="13" name="Picture 13" descr="http://lh5.ggpht.com/tatilibarreto/SIkMqSo2VMI/AAAAAAAADCI/-64ZPC7gAC4/s800/sqr05e.pn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7143736" y="1493045"/>
            <a:ext cx="4000528" cy="585762"/>
          </a:xfrm>
          <a:prstGeom prst="rect">
            <a:avLst/>
          </a:prstGeom>
          <a:noFill/>
        </p:spPr>
      </p:pic>
      <p:pic>
        <p:nvPicPr>
          <p:cNvPr id="14" name="Picture 13" descr="http://lh5.ggpht.com/tatilibarreto/SIkMqSo2VMI/AAAAAAAADCI/-64ZPC7gAC4/s800/sqr05e.pn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7143736" y="4564855"/>
            <a:ext cx="4000528" cy="58576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26000"/>
    </mc:Choice>
    <mc:Fallback>
      <p:transition spd="slow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3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5720" y="0"/>
            <a:ext cx="4000528" cy="1417638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l="-1" r="49990"/>
          <a:stretch/>
        </p:blipFill>
        <p:spPr bwMode="auto">
          <a:xfrm>
            <a:off x="5143504" y="-30796"/>
            <a:ext cx="2220277" cy="6888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0118" r="-684"/>
          <a:stretch/>
        </p:blipFill>
        <p:spPr bwMode="auto">
          <a:xfrm>
            <a:off x="7358082" y="1"/>
            <a:ext cx="178591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357158" y="0"/>
            <a:ext cx="4857784" cy="7048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Monotype Corsiva" pitchFamily="66" charset="0"/>
              <a:ea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Vivamos a simplicidade  da  vida.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Convivendo  com  nossos semelhantes  a  cumplicidade  da solidariedade.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O presente  é  hoje,  viva-o  com intensidade, se  houver  amanhã  é  lucro,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Monotype Corsiva" pitchFamily="66" charset="0"/>
              <a:ea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Porque  </a:t>
            </a:r>
            <a:r>
              <a:rPr kumimoji="0" lang="pt-BR" sz="2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se</a:t>
            </a:r>
            <a:r>
              <a:rPr kumimoji="0" lang="pt-BR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onotype Corsiva" pitchFamily="66" charset="0"/>
                <a:ea typeface="Calibri" pitchFamily="34" charset="0"/>
                <a:cs typeface="Arial" pitchFamily="34" charset="0"/>
              </a:rPr>
              <a:t>  tornou  hoje novamente, e viver  foi  o  maior presente  da  obra  divina.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9" name="Picture 7" descr="barra2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6619875"/>
            <a:ext cx="3600450" cy="238125"/>
          </a:xfrm>
          <a:prstGeom prst="rect">
            <a:avLst/>
          </a:prstGeom>
          <a:noFill/>
        </p:spPr>
      </p:pic>
      <p:pic>
        <p:nvPicPr>
          <p:cNvPr id="13325" name="Picture 13" descr="http://lh5.ggpht.com/tatilibarreto/SIkMqSo2VMI/AAAAAAAADCI/-64ZPC7gAC4/s800/sqr05e.pn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5072066" cy="585762"/>
          </a:xfrm>
          <a:prstGeom prst="rect">
            <a:avLst/>
          </a:prstGeom>
          <a:noFill/>
        </p:spPr>
      </p:pic>
      <p:pic>
        <p:nvPicPr>
          <p:cNvPr id="17" name="Picture 13" descr="http://lh5.ggpht.com/tatilibarreto/SIkMqSo2VMI/AAAAAAAADCI/-64ZPC7gAC4/s800/sqr05e.pn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 flipH="1">
            <a:off x="-1707383" y="1993111"/>
            <a:ext cx="4000528" cy="585762"/>
          </a:xfrm>
          <a:prstGeom prst="rect">
            <a:avLst/>
          </a:prstGeom>
          <a:noFill/>
        </p:spPr>
      </p:pic>
      <p:pic>
        <p:nvPicPr>
          <p:cNvPr id="18" name="Picture 13" descr="http://lh5.ggpht.com/tatilibarreto/SIkMqSo2VMI/AAAAAAAADCI/-64ZPC7gAC4/s800/sqr05e.pn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 flipH="1">
            <a:off x="-1707383" y="4564855"/>
            <a:ext cx="4000528" cy="585762"/>
          </a:xfrm>
          <a:prstGeom prst="rect">
            <a:avLst/>
          </a:prstGeom>
          <a:noFill/>
        </p:spPr>
      </p:pic>
      <p:pic>
        <p:nvPicPr>
          <p:cNvPr id="19" name="Picture 13" descr="http://lh5.ggpht.com/tatilibarreto/SIkMqSo2VMI/AAAAAAAADCI/-64ZPC7gAC4/s800/sqr05e.pn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 flipH="1">
            <a:off x="8436781" y="3564747"/>
            <a:ext cx="4000528" cy="58576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30000"/>
    </mc:Choice>
    <mc:Fallback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000"/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000"/>
                                        <p:tgtEl>
                                          <p:spTgt spid="133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3000"/>
                                        <p:tgtEl>
                                          <p:spTgt spid="133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0"/>
                                        <p:tgtEl>
                                          <p:spTgt spid="133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3000"/>
                                        <p:tgtEl>
                                          <p:spTgt spid="133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6" name="Espaço Reservado para Conteúdo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-17725" y="-58015"/>
            <a:ext cx="3995936" cy="6885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tângulo 6"/>
          <p:cNvSpPr/>
          <p:nvPr/>
        </p:nvSpPr>
        <p:spPr>
          <a:xfrm>
            <a:off x="3923928" y="274638"/>
            <a:ext cx="5400600" cy="416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3600" b="1" dirty="0" smtClean="0">
              <a:solidFill>
                <a:schemeClr val="bg1"/>
              </a:solidFill>
              <a:latin typeface="Agency FB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chemeClr val="bg1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FILOSOFIA DE VIDA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chemeClr val="bg1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AUTORIA: DOROTÉIA GOMES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chemeClr val="bg1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doroteiagomes06@gmail.com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chemeClr val="bg1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chemeClr val="bg1"/>
                </a:solidFill>
                <a:latin typeface="Agency FB" panose="020B05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Doroteia Gomes Slides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475656" y="5229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611559" y="4619237"/>
            <a:ext cx="8208913" cy="1906107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pt-BR" sz="6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Sejam felizes</a:t>
            </a:r>
            <a:endParaRPr lang="pt-BR" sz="66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FILOSOFIA DE VID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FILOSOFIA DE VIDA</Template>
  <TotalTime>3</TotalTime>
  <Words>174</Words>
  <Application>Microsoft Office PowerPoint</Application>
  <PresentationFormat>Apresentação na tela (4:3)</PresentationFormat>
  <Paragraphs>38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6" baseType="lpstr">
      <vt:lpstr>FILOSOFIA DE VIDA</vt:lpstr>
      <vt:lpstr>Slide 1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FILOSOSFIA DE VIDA</dc:title>
  <dc:creator>Usuario;DOROTÉIA GOMES</dc:creator>
  <cp:keywords>POESIA</cp:keywords>
  <cp:lastModifiedBy>Usuario</cp:lastModifiedBy>
  <cp:revision>1</cp:revision>
  <dcterms:created xsi:type="dcterms:W3CDTF">2017-06-09T17:32:40Z</dcterms:created>
  <dcterms:modified xsi:type="dcterms:W3CDTF">2017-06-09T17:36:27Z</dcterms:modified>
</cp:coreProperties>
</file>