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3" r:id="rId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1386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2188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109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4329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3254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4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5729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3081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938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191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114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60CD2-F615-4834-9713-A4CE3BCF3979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CB006-0771-4555-AFEA-5D82480283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8022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9.gif"/><Relationship Id="rId7" Type="http://schemas.openxmlformats.org/officeDocument/2006/relationships/image" Target="../media/image11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hyperlink" Target="http://www.sergrasan.com/" TargetMode="External"/><Relationship Id="rId4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i.pinimg.com/originals/90/df/b7/90dfb70c7b93fd4a1b9f7b081a40494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396" y="427403"/>
            <a:ext cx="2528608" cy="544075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45293" y="482138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3509" y="482137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733429" y="1683412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439954" y="357089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455761" y="800915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707721" y="89192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859644" y="199504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154197" y="956986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bird flying GIF by Anthony Antonelli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819" y="-855515"/>
            <a:ext cx="1688004" cy="793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i.pinimg.com/originals/e0/53/9c/e0539ccd82ba08e81b7d8875d0618eb7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34" y="543149"/>
            <a:ext cx="2491136" cy="5036242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lh5.ggpht.com/ComunidadeDns/SO_UXaYQ7mI/AAAAAAAAKd4/tLp_ipG2wDE/s400/dns32.pn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68" y="5767465"/>
            <a:ext cx="261937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://lh5.ggpht.com/ComunidadeDns/SO_UXaYQ7mI/AAAAAAAAKd4/tLp_ipG2wDE/s400/dns32.pn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574" y="6025614"/>
            <a:ext cx="261937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298007" y="520482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3" descr="Estrelinhascintilant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24806" y="375484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4199210" y="0"/>
            <a:ext cx="3472451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Aproveito </a:t>
            </a:r>
          </a:p>
          <a:p>
            <a:pPr algn="ctr"/>
            <a:endParaRPr lang="pt-PT" sz="2800" b="1" dirty="0">
              <a:solidFill>
                <a:srgbClr val="FFFF00"/>
              </a:solidFill>
              <a:latin typeface="Meiryo UI" panose="020B0604030504040204" pitchFamily="34" charset="-128"/>
              <a:ea typeface="Meiryo UI" panose="020B0604030504040204" pitchFamily="34" charset="-128"/>
              <a:cs typeface="Meiryo UI" panose="020B0604030504040204" pitchFamily="34" charset="-128"/>
            </a:endParaRPr>
          </a:p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este </a:t>
            </a:r>
          </a:p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clima de </a:t>
            </a:r>
          </a:p>
          <a:p>
            <a:pPr algn="ctr"/>
            <a:endParaRPr lang="pt-PT" sz="2800" b="1" dirty="0">
              <a:solidFill>
                <a:srgbClr val="FFFF00"/>
              </a:solidFill>
              <a:latin typeface="Meiryo UI" panose="020B0604030504040204" pitchFamily="34" charset="-128"/>
              <a:ea typeface="Meiryo UI" panose="020B0604030504040204" pitchFamily="34" charset="-128"/>
              <a:cs typeface="Meiryo UI" panose="020B0604030504040204" pitchFamily="34" charset="-128"/>
            </a:endParaRPr>
          </a:p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festa para </a:t>
            </a:r>
          </a:p>
          <a:p>
            <a:pPr algn="ctr"/>
            <a:endParaRPr lang="pt-PT" sz="2800" b="1" dirty="0">
              <a:solidFill>
                <a:srgbClr val="FFFF00"/>
              </a:solidFill>
              <a:latin typeface="Meiryo UI" panose="020B0604030504040204" pitchFamily="34" charset="-128"/>
              <a:ea typeface="Meiryo UI" panose="020B0604030504040204" pitchFamily="34" charset="-128"/>
              <a:cs typeface="Meiryo UI" panose="020B0604030504040204" pitchFamily="34" charset="-128"/>
            </a:endParaRPr>
          </a:p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desejar um </a:t>
            </a:r>
          </a:p>
          <a:p>
            <a:pPr algn="ctr"/>
            <a:endParaRPr lang="pt-PT" sz="2800" b="1" dirty="0">
              <a:solidFill>
                <a:srgbClr val="FFFF00"/>
              </a:solidFill>
              <a:latin typeface="Meiryo UI" panose="020B0604030504040204" pitchFamily="34" charset="-128"/>
              <a:ea typeface="Meiryo UI" panose="020B0604030504040204" pitchFamily="34" charset="-128"/>
              <a:cs typeface="Meiryo UI" panose="020B0604030504040204" pitchFamily="34" charset="-128"/>
            </a:endParaRPr>
          </a:p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NATAL cheio </a:t>
            </a:r>
          </a:p>
          <a:p>
            <a:pPr algn="ctr"/>
            <a:endParaRPr lang="pt-PT" sz="2800" b="1" dirty="0">
              <a:solidFill>
                <a:srgbClr val="FFFF00"/>
              </a:solidFill>
              <a:latin typeface="Meiryo UI" panose="020B0604030504040204" pitchFamily="34" charset="-128"/>
              <a:ea typeface="Meiryo UI" panose="020B0604030504040204" pitchFamily="34" charset="-128"/>
              <a:cs typeface="Meiryo UI" panose="020B0604030504040204" pitchFamily="34" charset="-128"/>
            </a:endParaRPr>
          </a:p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de AMOR ... </a:t>
            </a:r>
          </a:p>
          <a:p>
            <a:pPr algn="ctr"/>
            <a:endParaRPr lang="pt-PT" sz="2800" b="1" dirty="0">
              <a:solidFill>
                <a:srgbClr val="FFFF00"/>
              </a:solidFill>
              <a:latin typeface="Meiryo UI" panose="020B0604030504040204" pitchFamily="34" charset="-128"/>
              <a:ea typeface="Meiryo UI" panose="020B0604030504040204" pitchFamily="34" charset="-128"/>
              <a:cs typeface="Meiryo UI" panose="020B0604030504040204" pitchFamily="34" charset="-128"/>
            </a:endParaRPr>
          </a:p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Dorotéia</a:t>
            </a:r>
          </a:p>
          <a:p>
            <a:pPr algn="ctr"/>
            <a:r>
              <a:rPr lang="pt-PT" sz="2800" b="1" dirty="0" smtClean="0">
                <a:solidFill>
                  <a:srgbClr val="CC9900"/>
                </a:solidFill>
                <a:latin typeface="Bell MT" panose="02020503060305020303" pitchFamily="18" charset="0"/>
              </a:rPr>
              <a:t> </a:t>
            </a:r>
          </a:p>
          <a:p>
            <a:pPr algn="ctr"/>
            <a:r>
              <a:rPr lang="pt-PT" sz="2800" b="1" dirty="0" smtClean="0">
                <a:solidFill>
                  <a:srgbClr val="FFFF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2020</a:t>
            </a:r>
          </a:p>
          <a:p>
            <a:pPr algn="ctr"/>
            <a:endParaRPr lang="pt-BR" sz="2800" b="1" dirty="0">
              <a:solidFill>
                <a:srgbClr val="FFFF00"/>
              </a:solidFill>
            </a:endParaRPr>
          </a:p>
        </p:txBody>
      </p:sp>
      <p:pic>
        <p:nvPicPr>
          <p:cNvPr id="31" name="Picture 6" descr="bird flying GIF by Anthony Antonelli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247" y="-874091"/>
            <a:ext cx="1986202" cy="797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https://3.bp.blogspot.com/-kEu4tMG_xSg/W_b-aEBrEKI/AAAAAAADAFc/BsQ27Rh5-JQuY3oVyaFtZMnYW_b8FyP7QCLcBGAs/s1600/ano%2Bnov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346" y="1205032"/>
            <a:ext cx="2071468" cy="226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https://3.bp.blogspot.com/-kEu4tMG_xSg/W_b-aEBrEKI/AAAAAAADAFc/BsQ27Rh5-JQuY3oVyaFtZMnYW_b8FyP7QCLcBGAs/s1600/ano%2Bnov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670" y="1155634"/>
            <a:ext cx="2081473" cy="226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audio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95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99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0"/>
    </mc:Choice>
    <mc:Fallback xmlns="">
      <p:transition spd="slow" advTm="6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1" presetClass="path" presetSubtype="0" repeatCount="4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768 -0.00232 C 0.09974 0.00578 0.09062 0.01365 0.08672 0.02361 C 0.08268 0.03472 0.08073 0.04768 0.07864 0.06064 C 0.07669 0.07361 0.07864 0.08472 0.08073 0.09676 C 0.08268 0.10764 0.08567 0.11967 0.09271 0.12963 C 0.0987 0.13958 0.10872 0.14768 0.11966 0.1537 C 0.12968 0.15972 0.14166 0.16365 0.15364 0.16574 C 0.16562 0.16759 0.17773 0.16759 0.18867 0.16574 C 0.20065 0.16365 0.21172 0.15879 0.2207 0.15069 C 0.22968 0.14375 0.23763 0.13472 0.24166 0.12361 C 0.24674 0.11365 0.2487 0.09976 0.2487 0.08865 C 0.24974 0.07777 0.2487 0.06458 0.24362 0.0537 C 0.23867 0.04375 0.22968 0.03564 0.21771 0.03171 C 0.20573 0.0287 0.19362 0.03264 0.18567 0.03958 C 0.17864 0.04676 0.1737 0.05764 0.17265 0.0706 C 0.17265 0.08379 0.1737 0.0956 0.17864 0.10578 C 0.18372 0.11574 0.18268 0.11759 0.20273 0.13078 C 0.2207 0.14467 0.23867 0.14074 0.24974 0.14166 C 0.26067 0.14166 0.26966 0.13773 0.28073 0.13379 C 0.29271 0.1287 0.30273 0.11967 0.30963 0.11157 C 0.31666 0.1037 0.31966 0.09375 0.3237 0.07777 C 0.32669 0.06157 0.32669 0.0537 0.32669 0.04166 C 0.32669 0.02963 0.32669 0.01759 0.32669 0.00578 " pathEditMode="relative" rAng="0" ptsTypes="AAAAAAAAAAAAAAAAAAAAAAA">
                                      <p:cBhvr>
                                        <p:cTn id="9" dur="9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847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8" presetClass="path" presetSubtype="0" repeatCount="4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16 -0.01574 C -0.10221 -0.00764 -0.0931 0.00024 -0.08919 0.01019 C -0.08516 0.0213 -0.0832 0.03426 -0.08112 0.04723 C -0.07917 0.06019 -0.08112 0.0713 -0.0832 0.08334 C -0.08516 0.09422 -0.08815 0.10625 -0.09518 0.11621 C -0.10117 0.12616 -0.1112 0.13426 -0.12214 0.14028 C -0.13216 0.1463 -0.14414 0.15024 -0.15612 0.15232 C -0.1681 0.15417 -0.18021 0.15417 -0.19115 0.15232 C -0.20313 0.15024 -0.21419 0.14537 -0.22318 0.13727 C -0.23216 0.13033 -0.2401 0.1213 -0.24414 0.11019 C -0.24922 0.10024 -0.25117 0.08635 -0.25117 0.07524 C -0.25221 0.06436 -0.25117 0.05116 -0.24609 0.04028 C -0.24115 0.03033 -0.23216 0.02223 -0.22018 0.01829 C -0.2082 0.01528 -0.19609 0.01922 -0.18815 0.02616 C -0.18112 0.03334 -0.17617 0.04422 -0.17513 0.05718 C -0.17513 0.07037 -0.17617 0.08218 -0.18112 0.09236 C -0.1862 0.10232 -0.18516 0.10417 -0.20521 0.11736 C -0.22318 0.13125 -0.24115 0.12732 -0.25221 0.12824 C -0.26315 0.12824 -0.27214 0.12431 -0.2832 0.12037 C -0.29518 0.11528 -0.30521 0.10625 -0.31211 0.09815 C -0.31914 0.09028 -0.32214 0.08033 -0.32617 0.06436 C -0.32917 0.04815 -0.32917 0.04028 -0.32917 0.02824 C -0.32917 0.01621 -0.32917 0.00417 -0.32917 -0.00764 " pathEditMode="relative" rAng="0" ptsTypes="AAAAAAAAAAAAAAAAAAAAAAA">
                                      <p:cBhvr>
                                        <p:cTn id="11" dur="9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6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triangle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1668" y="0"/>
            <a:ext cx="441745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solidFill>
                  <a:srgbClr val="FFFF00"/>
                </a:solidFill>
                <a:latin typeface="Bell MT" panose="02020503060305020303" pitchFamily="18" charset="0"/>
              </a:rPr>
              <a:t>E que estas bênçãos </a:t>
            </a:r>
          </a:p>
          <a:p>
            <a:pPr algn="ctr"/>
            <a:endParaRPr lang="pt-PT" sz="3600" b="1" dirty="0">
              <a:solidFill>
                <a:srgbClr val="FFFF00"/>
              </a:solidFill>
              <a:latin typeface="Bell MT" panose="02020503060305020303" pitchFamily="18" charset="0"/>
            </a:endParaRPr>
          </a:p>
          <a:p>
            <a:pPr algn="ctr"/>
            <a:r>
              <a:rPr lang="pt-PT" sz="3600" b="1" dirty="0" smtClean="0">
                <a:solidFill>
                  <a:srgbClr val="FFFF00"/>
                </a:solidFill>
                <a:latin typeface="Bell MT" panose="02020503060305020303" pitchFamily="18" charset="0"/>
              </a:rPr>
              <a:t>se estendam a sua </a:t>
            </a:r>
          </a:p>
          <a:p>
            <a:pPr algn="ctr"/>
            <a:endParaRPr lang="pt-PT" sz="3600" b="1" dirty="0">
              <a:solidFill>
                <a:srgbClr val="FFFF00"/>
              </a:solidFill>
              <a:latin typeface="Bell MT" panose="02020503060305020303" pitchFamily="18" charset="0"/>
            </a:endParaRPr>
          </a:p>
          <a:p>
            <a:pPr algn="ctr"/>
            <a:r>
              <a:rPr lang="pt-PT" sz="3600" b="1" dirty="0" smtClean="0">
                <a:solidFill>
                  <a:srgbClr val="FFFF00"/>
                </a:solidFill>
                <a:latin typeface="Bell MT" panose="02020503060305020303" pitchFamily="18" charset="0"/>
              </a:rPr>
              <a:t>Família, pois só a </a:t>
            </a:r>
          </a:p>
          <a:p>
            <a:pPr algn="ctr"/>
            <a:endParaRPr lang="pt-PT" sz="3600" b="1" dirty="0">
              <a:solidFill>
                <a:srgbClr val="FFFF00"/>
              </a:solidFill>
              <a:latin typeface="Bell MT" panose="02020503060305020303" pitchFamily="18" charset="0"/>
            </a:endParaRPr>
          </a:p>
          <a:p>
            <a:pPr algn="ctr"/>
            <a:r>
              <a:rPr lang="pt-PT" sz="3600" b="1" dirty="0" smtClean="0">
                <a:solidFill>
                  <a:srgbClr val="FFFF00"/>
                </a:solidFill>
                <a:latin typeface="Bell MT" panose="02020503060305020303" pitchFamily="18" charset="0"/>
              </a:rPr>
              <a:t>família é o símbolo </a:t>
            </a:r>
          </a:p>
          <a:p>
            <a:pPr algn="ctr"/>
            <a:endParaRPr lang="pt-PT" sz="3600" b="1" dirty="0">
              <a:solidFill>
                <a:srgbClr val="FFFF00"/>
              </a:solidFill>
              <a:latin typeface="Bell MT" panose="02020503060305020303" pitchFamily="18" charset="0"/>
            </a:endParaRPr>
          </a:p>
          <a:p>
            <a:pPr algn="ctr"/>
            <a:r>
              <a:rPr lang="pt-PT" sz="3600" b="1" dirty="0" smtClean="0">
                <a:solidFill>
                  <a:srgbClr val="FFFF00"/>
                </a:solidFill>
                <a:latin typeface="Bell MT" panose="02020503060305020303" pitchFamily="18" charset="0"/>
              </a:rPr>
              <a:t>de um Natal Feliz. </a:t>
            </a:r>
            <a:endParaRPr lang="pt-PT" sz="3600" b="1" dirty="0">
              <a:solidFill>
                <a:srgbClr val="FFFF00"/>
              </a:solidFill>
              <a:latin typeface="Bell MT" panose="02020503060305020303" pitchFamily="18" charset="0"/>
            </a:endParaRPr>
          </a:p>
        </p:txBody>
      </p:sp>
      <p:pic>
        <p:nvPicPr>
          <p:cNvPr id="6" name="Picture 2" descr="https://2.bp.blogspot.com/-Y782QPM3OL0/ULwFFmGGKfI/AAAAAAAAcfY/DeoERaZHmVQ/s1600/6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36" y="2389692"/>
            <a:ext cx="1457094" cy="477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2.bp.blogspot.com/-Y782QPM3OL0/ULwFFmGGKfI/AAAAAAAAcfY/DeoERaZHmVQ/s1600/6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303246" y="2305148"/>
            <a:ext cx="1457094" cy="477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https://1.bp.blogspot.com/-XFsOs5oGv6U/XcmZqaX7MlI/AAAAAAADD2g/jItLlTJY8wIQfwtry8v-21BJF7SYNVTeACLcBGAsYHQ/s320/nt2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033" y="4779602"/>
            <a:ext cx="4411850" cy="219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6411436" y="327589"/>
            <a:ext cx="5348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0000"/>
                </a:solidFill>
                <a:latin typeface="Algerian" panose="04020705040A02060702" pitchFamily="82" charset="0"/>
                <a:hlinkClick r:id="rId5"/>
              </a:rPr>
              <a:t>WWW.SERGRASAN.COM</a:t>
            </a:r>
            <a:endParaRPr lang="pt-BR" sz="3200" b="1" dirty="0" smtClean="0">
              <a:solidFill>
                <a:srgbClr val="FF0000"/>
              </a:solidFill>
              <a:latin typeface="Algerian" panose="04020705040A02060702" pitchFamily="82" charset="0"/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DOROTÉIA GOMES SLIDES</a:t>
            </a:r>
          </a:p>
          <a:p>
            <a:pPr algn="ctr"/>
            <a:endParaRPr lang="pt-BR" sz="3200" b="1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2020</a:t>
            </a:r>
            <a:endParaRPr lang="pt-BR" sz="32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pic>
        <p:nvPicPr>
          <p:cNvPr id="10" name="Picture 53" descr="Estrelinhascintilante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20599" y="284858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3" descr="Estrelinhascintilante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36454" y="1288854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iv1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2849" y="1446916"/>
            <a:ext cx="1238944" cy="148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3" descr="Estrelinhascintilante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6" y="478940"/>
            <a:ext cx="719138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lh5.ggpht.com/ComunidadeDns/SO_UXaYQ7mI/AAAAAAAAKd4/tLp_ipG2wDE/s400/dns32.pn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6186" y="5947318"/>
            <a:ext cx="3243572" cy="91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511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000" advTm="121000">
        <p15:prstTrans prst="origami"/>
      </p:transition>
    </mc:Choice>
    <mc:Fallback xmlns="">
      <p:transition spd="slow" advTm="1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750"/>
                            </p:stCondLst>
                            <p:childTnLst>
                              <p:par>
                                <p:cTn id="1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750"/>
                            </p:stCondLst>
                            <p:childTnLst>
                              <p:par>
                                <p:cTn id="22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10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25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25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250"/>
                            </p:stCondLst>
                            <p:childTnLst>
                              <p:par>
                                <p:cTn id="42" presetID="32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2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250"/>
                            </p:stCondLst>
                            <p:childTnLst>
                              <p:par>
                                <p:cTn id="5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32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2350"/>
                            </p:stCondLst>
                            <p:childTnLst>
                              <p:par>
                                <p:cTn id="7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73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235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43</Words>
  <Application>Microsoft Office PowerPoint</Application>
  <PresentationFormat>Widescreen</PresentationFormat>
  <Paragraphs>29</Paragraphs>
  <Slides>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9" baseType="lpstr">
      <vt:lpstr>Meiryo UI</vt:lpstr>
      <vt:lpstr>Algerian</vt:lpstr>
      <vt:lpstr>Arial</vt:lpstr>
      <vt:lpstr>Bell MT</vt:lpstr>
      <vt:lpstr>Calibri</vt:lpstr>
      <vt:lpstr>Calibri Light</vt:lpstr>
      <vt:lpstr>Tema do Office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33</cp:revision>
  <dcterms:created xsi:type="dcterms:W3CDTF">2020-12-16T16:24:19Z</dcterms:created>
  <dcterms:modified xsi:type="dcterms:W3CDTF">2020-12-23T23:04:36Z</dcterms:modified>
</cp:coreProperties>
</file>