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UWXdyTVLFjHG9URH0o+6A==" hashData="2goBTROX+VhgRkW881e5LJTTFCWHr932SIuTF+2B9O1rKffW9BcS+/xVhjOYy6WyMnMZcfvKN1Xvqa4XKXEwh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74" d="100"/>
          <a:sy n="74" d="100"/>
        </p:scale>
        <p:origin x="127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20361-7099-476A-A5A8-3203478A8D1B}" type="datetimeFigureOut">
              <a:rPr lang="pt-BR" smtClean="0"/>
              <a:pPr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CBAF5-9402-4542-992D-E03F440C18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Admin\Desktop\PRESENCA 1\Slide1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PRESENCA 1\Slid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2123728" y="4653136"/>
            <a:ext cx="4896544" cy="1407061"/>
          </a:xfrm>
          <a:prstGeom prst="rect">
            <a:avLst/>
          </a:prstGeom>
        </p:spPr>
        <p:txBody>
          <a:bodyPr wrap="square">
            <a:prstTxWarp prst="textTriangle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r"/>
            <a:r>
              <a:rPr lang="pt-BR" sz="6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55000" endA="50" endPos="85000" dir="5400000" sy="-100000" algn="bl" rotWithShape="0"/>
                </a:effectLst>
                <a:latin typeface="Garamond" pitchFamily="18" charset="0"/>
                <a:cs typeface="+mn-cs"/>
              </a:rPr>
              <a:t>Presença</a:t>
            </a:r>
            <a:endParaRPr lang="pt-BR" sz="6000" dirty="0"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763688" y="260648"/>
            <a:ext cx="5040560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sz="2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stA="45000" dist="50800" dir="5400000" sy="-100000" algn="bl" rotWithShape="0"/>
                </a:effectLst>
                <a:latin typeface="georgia)"/>
              </a:rPr>
              <a:t>Texto: Dorotéia Gomes </a:t>
            </a:r>
          </a:p>
          <a:p>
            <a:pPr algn="ctr"/>
            <a:endParaRPr lang="pt-BR" sz="28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  <a:reflection stA="45000" dist="50800" dir="5400000" sy="-100000" algn="bl" rotWithShape="0"/>
              </a:effectLst>
              <a:latin typeface="georgia)"/>
            </a:endParaRPr>
          </a:p>
          <a:p>
            <a:pPr algn="ctr"/>
            <a:r>
              <a:rPr lang="pt-BR" sz="2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stA="45000" dist="50800" dir="5400000" sy="-100000" algn="bl" rotWithShape="0"/>
                </a:effectLst>
                <a:latin typeface="georgia)"/>
              </a:rPr>
              <a:t>(</a:t>
            </a:r>
            <a:r>
              <a:rPr lang="pt-BR" sz="2800" b="1" dirty="0" err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stA="45000" dist="50800" dir="5400000" sy="-100000" algn="bl" rotWithShape="0"/>
                </a:effectLst>
                <a:latin typeface="georgia)"/>
              </a:rPr>
              <a:t>Doró</a:t>
            </a:r>
            <a:r>
              <a:rPr lang="pt-BR" sz="2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stA="45000" dist="50800" dir="5400000" sy="-100000" algn="bl" rotWithShape="0"/>
                </a:effectLst>
                <a:latin typeface="georgia)"/>
              </a:rPr>
              <a:t>)</a:t>
            </a:r>
            <a:endParaRPr lang="pt-BR" sz="28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  <a:reflection stA="45000" dist="50800" dir="5400000" sy="-100000" algn="bl" rotWithShape="0"/>
              </a:effectLst>
              <a:latin typeface="georgia)"/>
            </a:endParaRPr>
          </a:p>
        </p:txBody>
      </p:sp>
    </p:spTree>
  </p:cSld>
  <p:clrMapOvr>
    <a:masterClrMapping/>
  </p:clrMapOvr>
  <p:transition advTm="23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3074" name="Picture 2" descr="C:\Users\Admin\Desktop\PRESENCA 1\Slid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PRESENCA 1\Slid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179512" y="5646732"/>
            <a:ext cx="87849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Olho para o céu e vejo a beleza do 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dia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Admin\Desktop\PRESENCA 1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PRESENCA 1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24744"/>
            <a:ext cx="6840760" cy="4536504"/>
          </a:xfrm>
          <a:prstGeom prst="rect">
            <a:avLst/>
          </a:prstGeom>
          <a:noFill/>
        </p:spPr>
      </p:pic>
      <p:pic>
        <p:nvPicPr>
          <p:cNvPr id="6" name="Picture 2" descr="C:\Users\Admin\Desktop\PRESENCA 1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916832"/>
            <a:ext cx="4824536" cy="2952328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1115617" y="548680"/>
            <a:ext cx="5400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 céu um manto azulado.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5122" name="Picture 2" descr="C:\Users\Admin\Desktop\PRESENCA 1\Slid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Admin\Desktop\PRESENCA 1\Slide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899593" y="620688"/>
            <a:ext cx="66247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Nas árvores um verde esperança.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6146" name="Picture 2" descr="C:\Users\Admin\Desktop\PRESENCA 1\Slide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Admin\Desktop\PRESENCA 1\Slide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827584" y="476672"/>
            <a:ext cx="698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Nos passarinhos um hino ao amor.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8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0" name="Picture 2" descr="C:\Users\Admin\Desktop\PRESENCA 1\Slid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 descr="C:\Users\Admin\Desktop\PRESENCA 1\Slide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Admin\Desktop\PRESENCA 1\Slide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C:\Users\Admin\Desktop\PRESENCA 1\Slide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7156" y="10759"/>
            <a:ext cx="9144000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899592" y="4797152"/>
            <a:ext cx="78043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Logo me vem à mente a sua lembrança.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 sofrimento da saudade a me dilacerar.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 na solidão da noite e no vazio da alma,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Ansiosamente sua presença a esperar.</a:t>
            </a: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33CC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11266" name="Picture 2" descr="C:\Users\Admin\Desktop\PRESENCA 1\Slide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536" cy="70294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8" name="Picture 2" descr="C:\Users\Admin\Desktop\PRESENCA 1\Slide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539552" y="404664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Como se fosse sempre a primeira vez.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Coração a palpitar, respiração suspensa.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 descr="C:\Users\Admin\Desktop\PRESENCA 1\Slide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841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Users\Admin\Desktop\PRESENCA 1\Slide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0244" name="Picture 4" descr="C:\Users\Admin\Desktop\PRESENCA 1\Slide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179512" y="4721507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Emoção incontida num coração que ama,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 irradiar alegria infindável numa alma                triste.</a:t>
            </a: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2290" name="Picture 2" descr="C:\Users\Admin\Desktop\PRESENCA 1\Slide17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PRESENCA 1\Slide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1331640" y="3573016"/>
            <a:ext cx="75837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Poesia: Presença.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Autor: Dorotéia Gomes.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Imagens Internet.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Formatação: Dorotéia 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Gomes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www.doroteiagomes.recantodasletras.com.br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www.sergrasan.com/doroteiagomesslides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doroteiagomes06@gmail.com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presenç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presença</Template>
  <TotalTime>35</TotalTime>
  <Words>121</Words>
  <Application>Microsoft Office PowerPoint</Application>
  <PresentationFormat>Apresentação na tela (4:3)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Garamond</vt:lpstr>
      <vt:lpstr>Georgia</vt:lpstr>
      <vt:lpstr>georgia)</vt:lpstr>
      <vt:lpstr>presença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2014-10-09T15:11:42Z</dcterms:created>
  <dcterms:modified xsi:type="dcterms:W3CDTF">2014-10-09T15:47:11Z</dcterms:modified>
</cp:coreProperties>
</file>