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2" r:id="rId4"/>
    <p:sldId id="263" r:id="rId5"/>
    <p:sldId id="259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6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5228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8705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465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2775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7856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0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502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836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655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9006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7598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13A44-29BF-42AC-AA2E-AEEF9C896CC7}" type="datetimeFigureOut">
              <a:rPr lang="pt-BR" smtClean="0"/>
              <a:t>11/03/2021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9DB4E-B108-46B0-8A19-8460B7E3E0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4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hyperlink" Target="http://www.sergrasan.com/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Download Free Android Wallpaper Rose - 4850 - MobileSMSPK.n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09" y="-1"/>
            <a:ext cx="42343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68812" y="1026942"/>
            <a:ext cx="4712677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rgbClr val="FFFF00"/>
                </a:solidFill>
              </a:rPr>
              <a:t>Texto: Tempo de Colher</a:t>
            </a:r>
          </a:p>
          <a:p>
            <a:r>
              <a:rPr lang="pt-BR" sz="2800" dirty="0" smtClean="0">
                <a:solidFill>
                  <a:srgbClr val="FFFF00"/>
                </a:solidFill>
              </a:rPr>
              <a:t>Autor: </a:t>
            </a:r>
            <a:r>
              <a:rPr lang="pt-BR" sz="2800" dirty="0" err="1" smtClean="0">
                <a:solidFill>
                  <a:srgbClr val="FFFF00"/>
                </a:solidFill>
              </a:rPr>
              <a:t>Maik</a:t>
            </a:r>
            <a:r>
              <a:rPr lang="pt-BR" sz="2800" dirty="0" smtClean="0">
                <a:solidFill>
                  <a:srgbClr val="FFFF00"/>
                </a:solidFill>
              </a:rPr>
              <a:t> Santana</a:t>
            </a:r>
          </a:p>
          <a:p>
            <a:r>
              <a:rPr lang="pt-BR" sz="2800" dirty="0" smtClean="0">
                <a:solidFill>
                  <a:srgbClr val="FFFF00"/>
                </a:solidFill>
              </a:rPr>
              <a:t>@</a:t>
            </a:r>
            <a:r>
              <a:rPr lang="pt-BR" sz="2800" dirty="0" err="1" smtClean="0">
                <a:solidFill>
                  <a:srgbClr val="FFFF00"/>
                </a:solidFill>
              </a:rPr>
              <a:t>Maiksantanaopoeta</a:t>
            </a:r>
            <a:endParaRPr lang="pt-BR" sz="2800" dirty="0" smtClean="0">
              <a:solidFill>
                <a:srgbClr val="FFFF00"/>
              </a:solidFill>
            </a:endParaRPr>
          </a:p>
          <a:p>
            <a:r>
              <a:rPr lang="pt-BR" sz="2800" dirty="0" smtClean="0">
                <a:solidFill>
                  <a:srgbClr val="FFFF00"/>
                </a:solidFill>
              </a:rPr>
              <a:t>Formatação: Dorotéia Gomes</a:t>
            </a:r>
          </a:p>
          <a:p>
            <a:r>
              <a:rPr lang="pt-BR" sz="2800" dirty="0" err="1" smtClean="0">
                <a:solidFill>
                  <a:srgbClr val="FFFF00"/>
                </a:solidFill>
              </a:rPr>
              <a:t>Música: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Música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: I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want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to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know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what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love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is</a:t>
            </a:r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</a:endParaRP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Royal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Philharmonic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 </a:t>
            </a:r>
            <a:r>
              <a:rPr lang="pt-BR" sz="2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/>
              </a:rPr>
              <a:t>Orchestra</a:t>
            </a:r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/>
            </a:endParaRPr>
          </a:p>
          <a:p>
            <a:endParaRPr lang="pt-BR" sz="2800" dirty="0" smtClean="0">
              <a:solidFill>
                <a:srgbClr val="FFFF00"/>
              </a:solidFill>
            </a:endParaRPr>
          </a:p>
          <a:p>
            <a:r>
              <a:rPr lang="pt-BR" sz="2800" dirty="0" smtClean="0">
                <a:solidFill>
                  <a:srgbClr val="FFFF00"/>
                </a:solidFill>
              </a:rPr>
              <a:t> </a:t>
            </a:r>
            <a:r>
              <a:rPr lang="pt-BR" sz="2800" dirty="0" smtClean="0">
                <a:solidFill>
                  <a:srgbClr val="FF0000"/>
                </a:solidFill>
                <a:hlinkClick r:id="rId5"/>
              </a:rPr>
              <a:t>www.sergrasan.com</a:t>
            </a:r>
            <a:endParaRPr lang="pt-BR" sz="2800" dirty="0" smtClean="0">
              <a:solidFill>
                <a:srgbClr val="FF0000"/>
              </a:solidFill>
            </a:endParaRPr>
          </a:p>
          <a:p>
            <a:endParaRPr lang="pt-BR" sz="2400" dirty="0" smtClean="0">
              <a:solidFill>
                <a:srgbClr val="FF0000"/>
              </a:solidFill>
            </a:endParaRPr>
          </a:p>
          <a:p>
            <a:endParaRPr lang="pt-BR" sz="2400" dirty="0" smtClean="0">
              <a:solidFill>
                <a:srgbClr val="FFFF00"/>
              </a:solidFill>
            </a:endParaRPr>
          </a:p>
          <a:p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004517" y="1026942"/>
            <a:ext cx="39952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rgbClr val="FF0000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Algerian" panose="04020705040A02060702" pitchFamily="82" charset="0"/>
              </a:rPr>
              <a:t>TEMPO DE COLHER</a:t>
            </a:r>
            <a:endParaRPr lang="pt-BR" sz="8000" dirty="0">
              <a:solidFill>
                <a:srgbClr val="FF0000"/>
              </a:solidFill>
              <a:effectLst>
                <a:reflection blurRad="6350" stA="50000" endA="300" endPos="50000" dist="60007" dir="5400000" sy="-100000" algn="bl" rotWithShape="0"/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714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4000"/>
    </mc:Choice>
    <mc:Fallback>
      <p:transition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25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25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1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6b/8f/74/6b8f74c63593cef555c1d0ad52d6832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65" y="295422"/>
            <a:ext cx="4782184" cy="6351563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634319" y="389966"/>
            <a:ext cx="414169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Garamond" panose="02020404030301010803" pitchFamily="18" charset="0"/>
              </a:rPr>
              <a:t>As vezes a dor sufoca e o único jeito de esvaziar o coração, é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Garamond" panose="02020404030301010803" pitchFamily="18" charset="0"/>
              </a:rPr>
              <a:t>Deixar as lágrimas lavar a alma.</a:t>
            </a:r>
          </a:p>
          <a:p>
            <a:pPr algn="ctr"/>
            <a:endParaRPr lang="pt-BR" sz="2400" b="1" dirty="0">
              <a:solidFill>
                <a:srgbClr val="002060"/>
              </a:solidFill>
              <a:latin typeface="Garamond" panose="02020404030301010803" pitchFamily="18" charset="0"/>
            </a:endParaRPr>
          </a:p>
          <a:p>
            <a:pPr algn="ctr"/>
            <a:endParaRPr lang="pt-BR" sz="2400" b="1" dirty="0" smtClean="0">
              <a:solidFill>
                <a:srgbClr val="002060"/>
              </a:solidFill>
              <a:latin typeface="Garamond" panose="02020404030301010803" pitchFamily="18" charset="0"/>
            </a:endParaRPr>
          </a:p>
          <a:p>
            <a:pPr algn="ctr"/>
            <a:endParaRPr lang="pt-BR" sz="2400" b="1" dirty="0">
              <a:solidFill>
                <a:srgbClr val="002060"/>
              </a:solidFill>
              <a:latin typeface="Garamond" panose="02020404030301010803" pitchFamily="18" charset="0"/>
            </a:endParaRP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Garamond" panose="02020404030301010803" pitchFamily="18" charset="0"/>
              </a:rPr>
              <a:t>Chega uma hora que não consegue segurar a barra sozinho, </a:t>
            </a:r>
          </a:p>
          <a:p>
            <a:pPr algn="ctr"/>
            <a:r>
              <a:rPr lang="pt-BR" sz="2400" b="1" dirty="0" smtClean="0">
                <a:solidFill>
                  <a:srgbClr val="002060"/>
                </a:solidFill>
                <a:latin typeface="Garamond" panose="02020404030301010803" pitchFamily="18" charset="0"/>
              </a:rPr>
              <a:t>Crise de existência é inevitável, quem nunca questionou o universo?</a:t>
            </a:r>
          </a:p>
          <a:p>
            <a:endParaRPr lang="pt-BR" sz="2400" dirty="0"/>
          </a:p>
          <a:p>
            <a:endParaRPr lang="pt-BR" dirty="0"/>
          </a:p>
        </p:txBody>
      </p:sp>
      <p:pic>
        <p:nvPicPr>
          <p:cNvPr id="4" name="Picture 2" descr="калейдоскоп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2728" y="168812"/>
            <a:ext cx="5029199" cy="668918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Lágrimas, Olhos, Triste, Chorar, Human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54318" y="564776"/>
            <a:ext cx="3076575" cy="62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887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24000">
        <p15:prstTrans prst="curtains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2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1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1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100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700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2" r="58924"/>
          <a:stretch/>
        </p:blipFill>
        <p:spPr>
          <a:xfrm>
            <a:off x="-1" y="0"/>
            <a:ext cx="5849472" cy="6858000"/>
          </a:xfrm>
          <a:prstGeom prst="rect">
            <a:avLst/>
          </a:prstGeom>
        </p:spPr>
      </p:pic>
      <p:pic>
        <p:nvPicPr>
          <p:cNvPr id="5" name="Picture 2" descr="с помощью GIFE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" y="0"/>
            <a:ext cx="58494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6091312" y="0"/>
            <a:ext cx="61006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/>
              <a:t>Transbordar pode aliviar todo desconforto que existe dentro de você</a:t>
            </a:r>
          </a:p>
          <a:p>
            <a:pPr algn="ctr"/>
            <a:endParaRPr lang="pt-BR" sz="2400" dirty="0"/>
          </a:p>
          <a:p>
            <a:pPr algn="ctr"/>
            <a:endParaRPr lang="pt-BR" sz="2400" dirty="0" smtClean="0"/>
          </a:p>
          <a:p>
            <a:pPr algn="ctr"/>
            <a:r>
              <a:rPr lang="pt-BR" sz="2400" dirty="0" smtClean="0"/>
              <a:t>Se livre das renúncias, você não pode abrir mão de sua felicidade; pense nas alternativas!</a:t>
            </a:r>
          </a:p>
          <a:p>
            <a:pPr algn="ctr"/>
            <a:endParaRPr lang="pt-BR" sz="2400" dirty="0"/>
          </a:p>
          <a:p>
            <a:pPr algn="ctr"/>
            <a:r>
              <a:rPr lang="pt-BR" sz="2400" dirty="0" smtClean="0"/>
              <a:t>Comece eliminando essa frase da sua vida</a:t>
            </a:r>
          </a:p>
          <a:p>
            <a:pPr algn="ctr"/>
            <a:r>
              <a:rPr lang="pt-BR" sz="2400" dirty="0" smtClean="0"/>
              <a:t>” a gente não pode ter tudo que desejamos”</a:t>
            </a:r>
          </a:p>
          <a:p>
            <a:pPr algn="ctr"/>
            <a:endParaRPr lang="pt-BR" sz="2400" dirty="0"/>
          </a:p>
          <a:p>
            <a:pPr algn="ctr"/>
            <a:r>
              <a:rPr lang="pt-BR" sz="2400" dirty="0" smtClean="0"/>
              <a:t>Não espere ter o suficiente para tomar partido do que almeja.</a:t>
            </a:r>
            <a:endParaRPr lang="pt-BR" sz="2400" dirty="0"/>
          </a:p>
        </p:txBody>
      </p:sp>
      <p:pic>
        <p:nvPicPr>
          <p:cNvPr id="7" name="Picture 2" descr="Menina, Triste, Chorando, Arte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88" b="90000" l="6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212" y="3818965"/>
            <a:ext cx="6681947" cy="4751587"/>
          </a:xfrm>
          <a:prstGeom prst="rect">
            <a:avLst/>
          </a:prstGeom>
          <a:noFill/>
          <a:effectLst>
            <a:softEdge rad="139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85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27000">
        <p14:prism isInverted="1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9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ate-papo UOL - Gifs animado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745" y="0"/>
            <a:ext cx="58746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6457071" y="63304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486400" y="1"/>
            <a:ext cx="67056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Como criar expectativas de vida a dois, da relação</a:t>
            </a:r>
          </a:p>
          <a:p>
            <a:pPr algn="ctr"/>
            <a:endParaRPr lang="pt-BR" sz="28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Que tem recebido apenas migalhas?</a:t>
            </a:r>
          </a:p>
          <a:p>
            <a:pPr algn="ctr"/>
            <a:endParaRPr lang="pt-BR" sz="28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                    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Isso que reduz a margem de sucesso e zerar todas as </a:t>
            </a:r>
          </a:p>
          <a:p>
            <a:pPr algn="ctr"/>
            <a:endParaRPr lang="pt-BR" sz="2800" b="1" dirty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possibilidades.</a:t>
            </a:r>
          </a:p>
          <a:p>
            <a:pPr algn="ctr"/>
            <a:endParaRPr lang="pt-BR" sz="28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Que futuro você tem </a:t>
            </a:r>
          </a:p>
          <a:p>
            <a:pPr algn="ctr"/>
            <a:endParaRPr lang="pt-BR" sz="2800" b="1" dirty="0" smtClean="0">
              <a:solidFill>
                <a:srgbClr val="FFFF00"/>
              </a:solidFill>
              <a:latin typeface="Garamond" panose="02020404030301010803" pitchFamily="18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constituído, 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Garamond" panose="02020404030301010803" pitchFamily="18" charset="0"/>
              </a:rPr>
              <a:t>o agora é o espelho do amanhã.</a:t>
            </a:r>
            <a:endParaRPr lang="pt-BR" sz="2800" b="1" dirty="0">
              <a:solidFill>
                <a:srgbClr val="FFFF00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48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000">
        <p14:flip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iscussão: imagem mulhe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46" y="325315"/>
            <a:ext cx="3094892" cy="632694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Regador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03852" y="0"/>
            <a:ext cx="6677465" cy="697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882683" y="196948"/>
            <a:ext cx="465640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Reveja as sementes que tem plantado e que continua regando,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Para quando chegar o tempo de colher</a:t>
            </a:r>
          </a:p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Não reclamar da safra, a espera de bons frutos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  <p:pic>
        <p:nvPicPr>
          <p:cNvPr id="7" name="Picture 4" descr="Home / Twitter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101" l="5142" r="911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573192" y="3193366"/>
            <a:ext cx="3446583" cy="438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53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5000">
        <p14:switch dir="r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85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8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750"/>
                            </p:stCondLst>
                            <p:childTnLst>
                              <p:par>
                                <p:cTn id="4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207</Words>
  <Application>Microsoft Office PowerPoint</Application>
  <PresentationFormat>Widescreen</PresentationFormat>
  <Paragraphs>43</Paragraphs>
  <Slides>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2" baseType="lpstr">
      <vt:lpstr>Algerian</vt:lpstr>
      <vt:lpstr>Arial</vt:lpstr>
      <vt:lpstr>Calibri</vt:lpstr>
      <vt:lpstr>Calibri Light</vt:lpstr>
      <vt:lpstr>Gabriola</vt:lpstr>
      <vt:lpstr>Garamond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19</cp:revision>
  <dcterms:created xsi:type="dcterms:W3CDTF">2021-03-11T20:33:43Z</dcterms:created>
  <dcterms:modified xsi:type="dcterms:W3CDTF">2021-03-11T23:42:14Z</dcterms:modified>
</cp:coreProperties>
</file>