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8" r:id="rId4"/>
    <p:sldId id="277" r:id="rId5"/>
    <p:sldId id="279" r:id="rId6"/>
    <p:sldId id="275" r:id="rId7"/>
    <p:sldId id="274" r:id="rId8"/>
    <p:sldId id="258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He2FLj19X/Xe3bVyumegA==" hashData="mSZUir2Ajc6htX9H67ARnY8IJ8QVh/6OGSM6eTON5Cjkd4/nTuh+dFSuCGaXDpIKETzCgOIEAGyTRTOaewHg/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D692"/>
    <a:srgbClr val="FBE8C1"/>
    <a:srgbClr val="715C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804" autoAdjust="0"/>
  </p:normalViewPr>
  <p:slideViewPr>
    <p:cSldViewPr>
      <p:cViewPr varScale="1">
        <p:scale>
          <a:sx n="81" d="100"/>
          <a:sy n="81" d="100"/>
        </p:scale>
        <p:origin x="102" y="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2773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4179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207170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0890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985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975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0327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393868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480529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8049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3863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 descr="Glassa marrom"/>
          <p:cNvSpPr>
            <a:spLocks noChangeArrowheads="1"/>
          </p:cNvSpPr>
          <p:nvPr/>
        </p:nvSpPr>
        <p:spPr bwMode="auto">
          <a:xfrm>
            <a:off x="0" y="6597650"/>
            <a:ext cx="9144000" cy="260350"/>
          </a:xfrm>
          <a:prstGeom prst="rect">
            <a:avLst/>
          </a:prstGeom>
          <a:blipFill dpi="0" rotWithShape="1">
            <a:blip r:embed="rId1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4" name="Rectangle 10" descr="Glassa marrom"/>
          <p:cNvSpPr>
            <a:spLocks noChangeArrowheads="1"/>
          </p:cNvSpPr>
          <p:nvPr/>
        </p:nvSpPr>
        <p:spPr bwMode="auto">
          <a:xfrm>
            <a:off x="0" y="0"/>
            <a:ext cx="9144000" cy="260350"/>
          </a:xfrm>
          <a:prstGeom prst="rect">
            <a:avLst/>
          </a:prstGeom>
          <a:blipFill dpi="0" rotWithShape="1">
            <a:blip r:embed="rId1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036" name="Picture 12" descr="Barra dourada-torcida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6553200"/>
            <a:ext cx="316865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Barra dourada-torcida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6543675"/>
            <a:ext cx="325755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arra dourada-torcida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-28575"/>
            <a:ext cx="325755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Barra dourada-torcida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-57150"/>
            <a:ext cx="325755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arra dourada-torcida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-38100"/>
            <a:ext cx="3132137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Barra dourada-torcida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53200"/>
            <a:ext cx="325755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116013" y="2060575"/>
            <a:ext cx="6840537" cy="2663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3600" b="1" kern="10" spc="720" dirty="0">
              <a:ln w="9525">
                <a:solidFill>
                  <a:srgbClr val="715C57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8D692"/>
                  </a:gs>
                  <a:gs pos="100000">
                    <a:srgbClr val="F8D692">
                      <a:gamma/>
                      <a:shade val="46275"/>
                      <a:invGamma/>
                    </a:srgbClr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260648"/>
            <a:ext cx="4499992" cy="633670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9992" y="260648"/>
            <a:ext cx="4644008" cy="63367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2276872"/>
            <a:ext cx="8280920" cy="3466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 SÃO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APRESENTAÇÃO: DOROTÉIA GOMES 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5000">
    <p:split/>
    <p:sndAc>
      <p:stSnd loop="1">
        <p:snd r:embed="rId2" name="frank sinatra let me try again mus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44444E-6 -0.08541 C 0.00694 -0.10254 0.01406 -0.12176 0.021 -0.14583 C 0.03993 -0.21504 0.04496 -0.28241 0.03107 -0.29282 C 0.01701 -0.30509 -0.01007 -0.25671 -0.029 -0.1875 C -0.03907 -0.15116 -0.04497 -0.11666 -0.04705 -0.09051 C -0.05 -0.06967 -0.05105 -0.04907 -0.05105 -0.025 C -0.05105 0.05301 -0.03803 0.1169 -0.02292 0.1169 C -0.00799 0.1169 0.00503 0.05301 0.00503 -0.025 C 0.00503 -0.06134 0.00208 -0.09583 -0.00296 -0.11991 C -0.00504 -0.14074 -0.01007 -0.16296 -0.01598 -0.18588 C -0.03594 -0.25671 -0.06303 -0.30509 -0.07709 -0.29282 C -0.09098 -0.28078 -0.08594 -0.21504 -0.06598 -0.14421 C -0.05799 -0.11134 -0.04705 -0.08379 -0.03594 -0.06458 C -0.02796 -0.04745 -0.01893 -0.03171 -0.00695 -0.0162 C 0.02899 0.0338 0.06493 0.05625 0.075 0.03542 C 0.08402 0.01505 0.06406 -0.04213 0.02795 -0.09051 C 0.01302 -0.11134 -0.00296 -0.12708 -0.01598 -0.1375 C -0.02796 -0.14791 -0.04306 -0.15625 -0.05903 -0.16157 C -0.10296 -0.1787 -0.14098 -0.17338 -0.14393 -0.14583 C -0.14792 -0.11991 -0.11493 -0.08541 -0.07101 -0.06828 C -0.05105 -0.06134 -0.03195 -0.05787 -0.01702 -0.05949 C -0.004 -0.05949 0.01007 -0.06296 0.025 -0.06828 C 0.06892 -0.08541 0.10208 -0.12176 0.09791 -0.14791 C 0.09496 -0.17338 0.05694 -0.18078 0.01302 -0.16296 C -0.00799 -0.15463 -0.02709 -0.14259 -0.03993 -0.1287 C -0.05105 -0.11828 -0.06198 -0.10625 -0.07396 -0.09051 C -0.10903 -0.04051 -0.13004 0.01505 -0.11997 0.03542 C -0.11094 0.05625 -0.07396 0.0338 -0.03907 -0.01458 C -0.02205 -0.03866 -0.00799 -0.06296 4.44444E-6 -0.08541 Z " pathEditMode="relative" rAng="0" ptsTypes="AAAAAAAAAAAAAAAAAAAAAAAAAAA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9" y="-34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0648"/>
            <a:ext cx="4572000" cy="633670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2000" y="260648"/>
            <a:ext cx="4572000" cy="63367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4221088"/>
            <a:ext cx="6696744" cy="2581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já percebeu?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Elas entram na vida da gente e deixam sinais.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a sonoridade do vento ao final da tarde.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os ataques de guitarras e metais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presentes em cada clarão da manhã.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79949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3" y="260648"/>
            <a:ext cx="4427984" cy="635877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427984" y="260648"/>
            <a:ext cx="4716016" cy="63367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86000" y="4293096"/>
            <a:ext cx="5598368" cy="2358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Olhe a pessoa que está ao seu lado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você vai descobrir, olhando fundo,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há uma melodia brilhando no disco do olhar.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Procure escutar.</a:t>
            </a:r>
          </a:p>
        </p:txBody>
      </p:sp>
    </p:spTree>
    <p:extLst>
      <p:ext uri="{BB962C8B-B14F-4D97-AF65-F5344CB8AC3E}">
        <p14:creationId xmlns:p14="http://schemas.microsoft.com/office/powerpoint/2010/main" val="1248157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0648"/>
            <a:ext cx="4572000" cy="633670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2000" y="260648"/>
            <a:ext cx="4572000" cy="633670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07504" y="4005064"/>
            <a:ext cx="6750496" cy="2478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 foram compostas para serem ouvidas,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sentidas, compreendidas, interpretadas.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tocarem nossas vidas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a mesma força do instante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que foram criadas,</a:t>
            </a:r>
          </a:p>
        </p:txBody>
      </p:sp>
    </p:spTree>
    <p:extLst>
      <p:ext uri="{BB962C8B-B14F-4D97-AF65-F5344CB8AC3E}">
        <p14:creationId xmlns:p14="http://schemas.microsoft.com/office/powerpoint/2010/main" val="284183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650" y="260648"/>
            <a:ext cx="9140350" cy="63367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0" y="260648"/>
            <a:ext cx="9140350" cy="633670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187624" y="3645024"/>
            <a:ext cx="5832648" cy="301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tocarem suas próprias vidas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essa magia de serem músicas.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de poderem alçar todos os </a:t>
            </a:r>
            <a:r>
              <a:rPr lang="pt-BR" sz="2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vôos</a:t>
            </a: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poderem vibrar com todas as notas,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poderem cumprir, afinal,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os sentidos que a elas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foi dado pelo Compositor.</a:t>
            </a:r>
          </a:p>
        </p:txBody>
      </p:sp>
    </p:spTree>
    <p:extLst>
      <p:ext uri="{BB962C8B-B14F-4D97-AF65-F5344CB8AC3E}">
        <p14:creationId xmlns:p14="http://schemas.microsoft.com/office/powerpoint/2010/main" val="4249393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6000"/>
    </mc:Choice>
    <mc:Fallback>
      <p:transition spd="slow"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9350" b="-49350"/>
          <a:stretch/>
        </p:blipFill>
        <p:spPr>
          <a:xfrm>
            <a:off x="0" y="3384000"/>
            <a:ext cx="9144000" cy="6858000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5590" r="-98" b="49376"/>
          <a:stretch/>
        </p:blipFill>
        <p:spPr>
          <a:xfrm>
            <a:off x="0" y="-338400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-99391"/>
            <a:ext cx="6606480" cy="1980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 são como você,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quem temos o prazer de conviver.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 são músicas,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você que temos o prazer de ouvir.</a:t>
            </a:r>
          </a:p>
        </p:txBody>
      </p:sp>
    </p:spTree>
    <p:extLst>
      <p:ext uri="{BB962C8B-B14F-4D97-AF65-F5344CB8AC3E}">
        <p14:creationId xmlns:p14="http://schemas.microsoft.com/office/powerpoint/2010/main" val="2291274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2000"/>
    </mc:Choice>
    <mc:Fallback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260648"/>
            <a:ext cx="9144000" cy="633670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067944" y="476672"/>
            <a:ext cx="5076056" cy="2478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 tem que fazer o sucesso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lhes desejamos.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 que não estejam nas paradas.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 que não toquem no rádio,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APENAS NO CORAÇÃO.</a:t>
            </a:r>
          </a:p>
        </p:txBody>
      </p:sp>
    </p:spTree>
    <p:extLst>
      <p:ext uri="{BB962C8B-B14F-4D97-AF65-F5344CB8AC3E}">
        <p14:creationId xmlns:p14="http://schemas.microsoft.com/office/powerpoint/2010/main" val="225196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1000"/>
    </mc:Choice>
    <mc:Fallback>
      <p:transition spd="slow"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07504" y="1844824"/>
            <a:ext cx="4968552" cy="2246769"/>
          </a:xfrm>
          <a:prstGeom prst="rect">
            <a:avLst/>
          </a:prstGeom>
          <a:noFill/>
          <a:ln w="57150" cmpd="thickThin">
            <a:solidFill>
              <a:srgbClr val="715C57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pt-BR" sz="2000" dirty="0"/>
              <a:t>Texto: Pessoas são músicas</a:t>
            </a:r>
          </a:p>
          <a:p>
            <a:r>
              <a:rPr lang="pt-BR" sz="2000" dirty="0"/>
              <a:t>Autoria: desconhecida</a:t>
            </a:r>
          </a:p>
          <a:p>
            <a:r>
              <a:rPr lang="pt-BR" sz="2000" dirty="0"/>
              <a:t>Imagens: Internet</a:t>
            </a:r>
          </a:p>
          <a:p>
            <a:r>
              <a:rPr lang="pt-BR" sz="2000" dirty="0"/>
              <a:t>Formatação: Dorotéia Gomes</a:t>
            </a:r>
          </a:p>
          <a:p>
            <a:r>
              <a:rPr lang="pt-BR" sz="2000" dirty="0" smtClean="0"/>
              <a:t>www.sergrasan.com/doroteiagomesslides</a:t>
            </a:r>
            <a:endParaRPr lang="pt-BR" sz="2000" dirty="0"/>
          </a:p>
          <a:p>
            <a:r>
              <a:rPr lang="pt-BR" sz="2000" dirty="0"/>
              <a:t>doroteiagomes06@gmail.com</a:t>
            </a:r>
          </a:p>
          <a:p>
            <a:r>
              <a:rPr lang="pt-BR" sz="2000" dirty="0"/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064" y="332656"/>
            <a:ext cx="3964090" cy="6264696"/>
          </a:xfrm>
          <a:prstGeom prst="rect">
            <a:avLst/>
          </a:prstGeom>
        </p:spPr>
      </p:pic>
    </p:spTree>
  </p:cSld>
  <p:clrMapOvr>
    <a:masterClrMapping/>
  </p:clrMapOvr>
  <p:transition spd="slow" advClick="0" advTm="4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theme/theme1.xml><?xml version="1.0" encoding="utf-8"?>
<a:theme xmlns:a="http://schemas.openxmlformats.org/drawingml/2006/main" name="Lawrence Alma-Tadema">
  <a:themeElements>
    <a:clrScheme name="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55B71"/>
      </a:hlink>
      <a:folHlink>
        <a:srgbClr val="5E5E5E"/>
      </a:folHlink>
    </a:clrScheme>
    <a:fontScheme name="Lawrence Alma-Tadem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Lawrence Alma-Tad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wrence Alma-Tadem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wrence Alma-Tadem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wrence Alma-Tadem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wrence Alma-Tadem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wrence Alma-Tadem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13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3300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14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744D00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15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744D00"/>
        </a:hlink>
        <a:folHlink>
          <a:srgbClr val="9664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wrence Alma-Tadema 16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955B05"/>
        </a:hlink>
        <a:folHlink>
          <a:srgbClr val="9664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PESSOAS SÃO MÚSICAS</Template>
  <TotalTime>39</TotalTime>
  <Words>218</Words>
  <Application>Microsoft Office PowerPoint</Application>
  <PresentationFormat>Apresentação na tela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3" baseType="lpstr">
      <vt:lpstr>Arial</vt:lpstr>
      <vt:lpstr>Book Antiqua</vt:lpstr>
      <vt:lpstr>Calibri</vt:lpstr>
      <vt:lpstr>Times New Roman</vt:lpstr>
      <vt:lpstr>Lawrence Alma-Tadema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REFLEXÃO</dc:subject>
  <dc:creator>User</dc:creator>
  <cp:keywords>DOROTÉIA GOMES</cp:keywords>
  <dc:description>DOROTÉIA GOMES</dc:description>
  <cp:lastModifiedBy>User</cp:lastModifiedBy>
  <cp:revision>3</cp:revision>
  <dcterms:created xsi:type="dcterms:W3CDTF">2013-11-08T12:09:21Z</dcterms:created>
  <dcterms:modified xsi:type="dcterms:W3CDTF">2013-11-08T12:48:27Z</dcterms:modified>
  <cp:category>REFLEXÃO</cp:category>
</cp:coreProperties>
</file>