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2" r:id="rId2"/>
    <p:sldId id="281" r:id="rId3"/>
    <p:sldId id="273" r:id="rId4"/>
    <p:sldId id="274" r:id="rId5"/>
    <p:sldId id="275" r:id="rId6"/>
    <p:sldId id="279" r:id="rId7"/>
    <p:sldId id="276" r:id="rId8"/>
    <p:sldId id="280" r:id="rId9"/>
    <p:sldId id="278" r:id="rId1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9900"/>
    <a:srgbClr val="392E1F"/>
    <a:srgbClr val="040204"/>
    <a:srgbClr val="9F8F7C"/>
    <a:srgbClr val="FFDDBB"/>
    <a:srgbClr val="FFC285"/>
    <a:srgbClr val="99FFCC"/>
    <a:srgbClr val="FF3300"/>
    <a:srgbClr val="FEBB00"/>
    <a:srgbClr val="6E4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19" autoAdjust="0"/>
  </p:normalViewPr>
  <p:slideViewPr>
    <p:cSldViewPr>
      <p:cViewPr>
        <p:scale>
          <a:sx n="80" d="100"/>
          <a:sy n="80" d="100"/>
        </p:scale>
        <p:origin x="204" y="7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28" d="100"/>
          <a:sy n="28" d="100"/>
        </p:scale>
        <p:origin x="-12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/>
          </a:p>
        </p:txBody>
      </p:sp>
      <p:sp>
        <p:nvSpPr>
          <p:cNvPr id="194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382EFD-AFE4-49FD-A3D1-3261392E3D8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7400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D7798D-D578-4621-9A8C-9DA6E200828E}" type="slidenum">
              <a:rPr lang="pt-BR"/>
              <a:pPr/>
              <a:t>1</a:t>
            </a:fld>
            <a:endParaRPr lang="pt-BR"/>
          </a:p>
        </p:txBody>
      </p:sp>
      <p:sp>
        <p:nvSpPr>
          <p:cNvPr id="358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5973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AB073B-52BC-4C98-8BA5-5BCE5527F12F}" type="slidenum">
              <a:rPr lang="pt-BR"/>
              <a:pPr/>
              <a:t>2</a:t>
            </a:fld>
            <a:endParaRPr lang="pt-BR"/>
          </a:p>
        </p:txBody>
      </p:sp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346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804F3B-5D8C-48F9-8624-B7C00A7ABFC1}" type="slidenum">
              <a:rPr lang="pt-BR"/>
              <a:pPr/>
              <a:t>3</a:t>
            </a:fld>
            <a:endParaRPr lang="pt-BR"/>
          </a:p>
        </p:txBody>
      </p:sp>
      <p:sp>
        <p:nvSpPr>
          <p:cNvPr id="409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4077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FEE95F-E637-4291-8CFA-D4646D47215F}" type="slidenum">
              <a:rPr lang="pt-BR"/>
              <a:pPr/>
              <a:t>4</a:t>
            </a:fld>
            <a:endParaRPr lang="pt-BR"/>
          </a:p>
        </p:txBody>
      </p:sp>
      <p:sp>
        <p:nvSpPr>
          <p:cNvPr id="430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7492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A5CE53-5D9B-4822-9711-A30AA1251EAA}" type="slidenum">
              <a:rPr lang="pt-BR"/>
              <a:pPr/>
              <a:t>5</a:t>
            </a:fld>
            <a:endParaRPr lang="pt-BR"/>
          </a:p>
        </p:txBody>
      </p:sp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7282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7A617-FB0C-43B2-A42A-70062D9FF444}" type="slidenum">
              <a:rPr lang="pt-BR"/>
              <a:pPr/>
              <a:t>6</a:t>
            </a:fld>
            <a:endParaRPr lang="pt-BR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4107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BEBA377-146F-4AC5-9FC5-0CFC465F1168}" type="slidenum">
              <a:rPr lang="pt-BR"/>
              <a:pPr/>
              <a:t>7</a:t>
            </a:fld>
            <a:endParaRPr lang="pt-BR"/>
          </a:p>
        </p:txBody>
      </p:sp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796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5FF748-EFB5-4667-8683-98306FBA41BF}" type="slidenum">
              <a:rPr lang="pt-BR"/>
              <a:pPr/>
              <a:t>8</a:t>
            </a:fld>
            <a:endParaRPr lang="pt-BR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023610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856F3C3-7FFF-4AB0-A5D3-201205DB6B1F}" type="slidenum">
              <a:rPr lang="pt-BR"/>
              <a:pPr/>
              <a:t>9</a:t>
            </a:fld>
            <a:endParaRPr lang="pt-BR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1728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942F3-9457-4DB2-BAF1-690F9F8EE77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4325474"/>
      </p:ext>
    </p:extLst>
  </p:cSld>
  <p:clrMapOvr>
    <a:masterClrMapping/>
  </p:clrMapOvr>
  <p:transition advTm="1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A3330-7321-4C7A-8C5F-BC0FADA8DE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7634222"/>
      </p:ext>
    </p:extLst>
  </p:cSld>
  <p:clrMapOvr>
    <a:masterClrMapping/>
  </p:clrMapOvr>
  <p:transition advTm="1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587FC3-DB2B-478F-9827-0F09D5FAA8E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9998506"/>
      </p:ext>
    </p:extLst>
  </p:cSld>
  <p:clrMapOvr>
    <a:masterClrMapping/>
  </p:clrMapOvr>
  <p:transition advTm="1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3F4274-A57C-4A81-95A5-48BB5AAD7CD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9485463"/>
      </p:ext>
    </p:extLst>
  </p:cSld>
  <p:clrMapOvr>
    <a:masterClrMapping/>
  </p:clrMapOvr>
  <p:transition advTm="1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DAE7E7-766C-4C3E-8D37-2B49784E797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7569007"/>
      </p:ext>
    </p:extLst>
  </p:cSld>
  <p:clrMapOvr>
    <a:masterClrMapping/>
  </p:clrMapOvr>
  <p:transition advTm="1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CE88B-B2A5-4612-9662-4DE98F678DE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9627839"/>
      </p:ext>
    </p:extLst>
  </p:cSld>
  <p:clrMapOvr>
    <a:masterClrMapping/>
  </p:clrMapOvr>
  <p:transition advTm="1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A96DA-C7C0-4614-9E24-21ABC24F455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765010"/>
      </p:ext>
    </p:extLst>
  </p:cSld>
  <p:clrMapOvr>
    <a:masterClrMapping/>
  </p:clrMapOvr>
  <p:transition advTm="1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59CB6-96EB-4DC1-BF0A-FC462D40703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9219524"/>
      </p:ext>
    </p:extLst>
  </p:cSld>
  <p:clrMapOvr>
    <a:masterClrMapping/>
  </p:clrMapOvr>
  <p:transition advTm="1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8985E-F31F-46F0-9068-D27F32B40DC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1037271"/>
      </p:ext>
    </p:extLst>
  </p:cSld>
  <p:clrMapOvr>
    <a:masterClrMapping/>
  </p:clrMapOvr>
  <p:transition advTm="1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72A5C-8D45-423A-8E70-A661EFB5500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8426947"/>
      </p:ext>
    </p:extLst>
  </p:cSld>
  <p:clrMapOvr>
    <a:masterClrMapping/>
  </p:clrMapOvr>
  <p:transition advTm="1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43E15-6AC1-4120-9D5E-02BD682878E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0569253"/>
      </p:ext>
    </p:extLst>
  </p:cSld>
  <p:clrMapOvr>
    <a:masterClrMapping/>
  </p:clrMapOvr>
  <p:transition advTm="1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FF373D-D2D7-4DB6-969E-FF560FC6127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" y="0"/>
            <a:ext cx="9140578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644008" y="0"/>
            <a:ext cx="4492724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2" y="1166"/>
            <a:ext cx="4640586" cy="6856834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467544" y="1196752"/>
            <a:ext cx="8352928" cy="302433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50800" h="38100" prst="riblet"/>
            </a:sp3d>
          </a:bodyPr>
          <a:lstStyle/>
          <a:p>
            <a:r>
              <a:rPr lang="pt-BR" sz="8000" b="1" dirty="0" smtClean="0">
                <a:ln w="6600">
                  <a:solidFill>
                    <a:srgbClr val="CC9900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beleza da flor</a:t>
            </a:r>
            <a:endParaRPr lang="pt-BR" sz="8000" b="1" dirty="0">
              <a:ln w="6600">
                <a:solidFill>
                  <a:srgbClr val="CC9900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spd="med" advTm="10000">
    <p:fade/>
    <p:sndAc>
      <p:stSnd loop="1">
        <p:snd r:embed="rId3" name="i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3976"/>
            <a:ext cx="96774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00"/>
            <a:ext cx="9677400" cy="685953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8" y="-38090"/>
            <a:ext cx="9857928" cy="687211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3400" y="4653136"/>
            <a:ext cx="5838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Em uma rosa pesquisei suas pétalas: descobri que seu nome é mulher. </a:t>
            </a:r>
          </a:p>
          <a:p>
            <a:pPr algn="ctr"/>
            <a:endParaRPr lang="pt-BR" sz="3200" dirty="0"/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0440144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23528" y="4005064"/>
            <a:ext cx="65344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Mas nessa rosa também pesquisei seus espinhos, e nele havia um ser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admirável, por sua coragem e respeito,</a:t>
            </a:r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4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" y="0"/>
            <a:ext cx="91821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427983" y="0"/>
            <a:ext cx="4792216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33400" y="3652928"/>
            <a:ext cx="6324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que juntos estabeleciam a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verdadeira maneira de realizar seus objetivos na luta pela felicidade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dos demais, </a:t>
            </a:r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713343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3346"/>
            <a:ext cx="9182100" cy="7146777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76200" y="116632"/>
            <a:ext cx="87442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dando vida a outros seres que estão automaticamente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incluídos nessa luta de vida.</a:t>
            </a:r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8" y="-1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9697"/>
            <a:ext cx="9144000" cy="695739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79512" y="3789040"/>
            <a:ext cx="65527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Então passei a pesquisar o seu nome cientifico. </a:t>
            </a:r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1400"/>
            <a:ext cx="9182100" cy="7043428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51520" y="188640"/>
            <a:ext cx="8352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Não consegui descobrir,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mas como só existe um ser capaz de um sentimento como esse, eu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decifrei esse nome!</a:t>
            </a:r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398"/>
            <a:ext cx="9144000" cy="696079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812" y="12973"/>
            <a:ext cx="9191624" cy="696079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533400"/>
            <a:ext cx="8610600" cy="5919936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0" y="0"/>
            <a:ext cx="89341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Mas eu me pergunto que ser é esse. Olho para o céu e  Deus me responde: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não a faça sofrer, pois pelo ser que ela é não precisa de nome, é </a:t>
            </a:r>
          </a:p>
          <a:p>
            <a:pPr algn="ctr"/>
            <a:r>
              <a:rPr lang="pt-BR" sz="3200" b="1" dirty="0" smtClean="0">
                <a:ln w="12700">
                  <a:solidFill>
                    <a:srgbClr val="CC9900"/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simplesmente: MULHER!!!  </a:t>
            </a:r>
          </a:p>
          <a:p>
            <a:pPr algn="ctr"/>
            <a:endParaRPr lang="pt-BR" sz="3200" b="1" dirty="0">
              <a:ln w="12700">
                <a:solidFill>
                  <a:srgbClr val="CC9900"/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</p:cSld>
  <p:clrMapOvr>
    <a:masterClrMapping/>
  </p:clrMapOvr>
  <p:transition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75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175" accel="100000">
                                          <p:stCondLst>
                                            <p:cond delay="5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5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5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533400" y="533400"/>
            <a:ext cx="8153400" cy="258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endParaRPr lang="pt-BR" sz="40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pt-BR" sz="7700">
                <a:solidFill>
                  <a:schemeClr val="bg1"/>
                </a:solidFill>
                <a:latin typeface="Verdana" panose="020B0604030504040204" pitchFamily="34" charset="0"/>
              </a:rPr>
              <a:t>  </a:t>
            </a:r>
            <a:r>
              <a:rPr lang="pt-BR" sz="7900">
                <a:solidFill>
                  <a:schemeClr val="bg1"/>
                </a:solidFill>
                <a:latin typeface="Verdana" panose="020B0604030504040204" pitchFamily="34" charset="0"/>
              </a:rPr>
              <a:t> </a:t>
            </a:r>
            <a:endParaRPr lang="pt-BR">
              <a:latin typeface="Verdana" panose="020B0604030504040204" pitchFamily="34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372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9395" y="0"/>
            <a:ext cx="9163372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755576" y="2132856"/>
            <a:ext cx="61024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A beleza da Flor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Autor: Rogério de Almeida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Formatação: Dorotéia Gomes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Imagens: Internet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Divulgação: www.sergrasan.com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27584" y="4005064"/>
            <a:ext cx="6030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 Gomes Slides</a:t>
            </a:r>
          </a:p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doroteiagomes06@gmail.com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  <p:transition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PRECIOSIDADE_comsom_</Template>
  <TotalTime>127</TotalTime>
  <Words>182</Words>
  <Application>Microsoft Office PowerPoint</Application>
  <PresentationFormat>Apresentação na tela (4:3)</PresentationFormat>
  <Paragraphs>48</Paragraphs>
  <Slides>9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Times New Roman</vt:lpstr>
      <vt:lpstr>Verdana</vt:lpstr>
      <vt:lpstr>Arial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2013-07-16T18:15:38Z</dcterms:created>
  <dcterms:modified xsi:type="dcterms:W3CDTF">2013-07-16T20:23:00Z</dcterms:modified>
</cp:coreProperties>
</file>