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8" r:id="rId2"/>
    <p:sldId id="272" r:id="rId3"/>
    <p:sldId id="273" r:id="rId4"/>
    <p:sldId id="256" r:id="rId5"/>
    <p:sldId id="258" r:id="rId6"/>
    <p:sldId id="274" r:id="rId7"/>
    <p:sldId id="275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cmKv2e/JagXfSPB6yyDSA==" hashData="2nuwDe8N7itX66ns5SQP2tgKBAEP9va8whqLHCphlWxDU/nzpy4iavTPUUzJ6AkejVtu94jfgt5D1w4093sUB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74" d="100"/>
          <a:sy n="74" d="100"/>
        </p:scale>
        <p:origin x="654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6135B-8F4D-4783-8B86-A6261C640784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4DBD1-A38F-4BA1-B78A-AA56679C7F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585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2D7D8-B075-4738-888B-D2F5726D91D8}" type="datetimeFigureOut">
              <a:rPr lang="pt-BR" smtClean="0"/>
              <a:t>13/11/2014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DD6B1-084B-443A-B66B-44597DCBFCD0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5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http://www.doroteiagomes.recantodasletras.com.br/" TargetMode="External"/><Relationship Id="rId4" Type="http://schemas.openxmlformats.org/officeDocument/2006/relationships/hyperlink" Target="http://www.sergrasan.com/doroteiagom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09" descr="ç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80528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290" name="Imagem 4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48680"/>
            <a:ext cx="7848872" cy="5774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Flowers in her hai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48680"/>
            <a:ext cx="7992888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2843808" y="3068960"/>
            <a:ext cx="5256584" cy="2880320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  <a:scene3d>
              <a:camera prst="perspectiveRigh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pt-B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Sou livre</a:t>
            </a:r>
            <a:endParaRPr lang="pt-B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a:endParaRPr>
          </a:p>
        </p:txBody>
      </p:sp>
      <p:pic>
        <p:nvPicPr>
          <p:cNvPr id="11" name="Imagem 97" descr="http://www.reinodosgifs.net/sensuais/4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332656"/>
            <a:ext cx="173355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23" descr="00rosa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392112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2483768" y="1417638"/>
            <a:ext cx="5084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AUTORIA E FORMATAÇÃO: Dorotéia Gomes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ransition advTm="32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 tmFilter="0, 0; .2, .5; .8, .5; 1, 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4000" autoRev="1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10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0"/>
                            </p:stCondLst>
                            <p:childTnLst>
                              <p:par>
                                <p:cTn id="24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000"/>
                            </p:stCondLst>
                            <p:childTnLst>
                              <p:par>
                                <p:cTn id="3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09" descr="ç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7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6672"/>
            <a:ext cx="8064896" cy="5846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2627784" y="242088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1115616" y="2060848"/>
            <a:ext cx="5081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 livre, nasci sem amarras.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Flowers in her hai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76672"/>
            <a:ext cx="813690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971600" y="3429000"/>
            <a:ext cx="640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Minha nudez flui ao sabor da vida.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Imagem 156" descr="NATUR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76672"/>
            <a:ext cx="806489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aixaDeTexto 11"/>
          <p:cNvSpPr txBox="1"/>
          <p:nvPr/>
        </p:nvSpPr>
        <p:spPr>
          <a:xfrm>
            <a:off x="1115616" y="4869160"/>
            <a:ext cx="60158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descompromisso sem dívida.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Imagem 97" descr="http://www.reinodosgifs.net/sensuais/4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2348880"/>
            <a:ext cx="173355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m 23" descr="00rosa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392112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4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10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5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8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0"/>
                            </p:stCondLst>
                            <p:childTnLst>
                              <p:par>
                                <p:cTn id="3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0"/>
                            </p:stCondLst>
                            <p:childTnLst>
                              <p:par>
                                <p:cTn id="4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50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09" descr="ç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5" descr="83508_650d5361ba366e42f99340ff2b4c0382_large.jpg"/>
          <p:cNvPicPr>
            <a:picLocks noChangeAspect="1" noChangeArrowheads="1"/>
          </p:cNvPicPr>
          <p:nvPr/>
        </p:nvPicPr>
        <p:blipFill>
          <a:blip r:embed="rId3" cstate="print"/>
          <a:srcRect l="4642" t="5974" r="4642" b="7233"/>
          <a:stretch>
            <a:fillRect/>
          </a:stretch>
        </p:blipFill>
        <p:spPr bwMode="auto">
          <a:xfrm>
            <a:off x="611560" y="476672"/>
            <a:ext cx="792088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1043608" y="3933056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Dispo meu corpo dos preconceitos. 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Imagem 80" descr="wkra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48681"/>
            <a:ext cx="7920880" cy="5803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1835696" y="5013176"/>
            <a:ext cx="55098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Desnudo minha alma do medo.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Dreams of Lov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76672"/>
            <a:ext cx="806489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aixaDeTexto 11"/>
          <p:cNvSpPr txBox="1"/>
          <p:nvPr/>
        </p:nvSpPr>
        <p:spPr>
          <a:xfrm>
            <a:off x="2195736" y="5517232"/>
            <a:ext cx="5467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Deixo meus desejos satisfeitos.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Imagem 23" descr="00rosa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392112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4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8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4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0"/>
                            </p:stCondLst>
                            <p:childTnLst>
                              <p:par>
                                <p:cTn id="3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8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40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Imagem 209" descr="ç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2" descr="Emerald Ey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792088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1691680" y="4437112"/>
            <a:ext cx="4775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coração sem segredo.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m 154" descr="meninas no meio de flores mesmo slid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76672"/>
            <a:ext cx="792088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23" descr="00rosa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14313"/>
            <a:ext cx="392112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25" descr="http://www.carteiroonline.com/gifs/sensuais/0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724128" y="2924944"/>
            <a:ext cx="315277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4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8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4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09" descr="ç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2" descr="Autumn Gir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792088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1619672" y="2708920"/>
            <a:ext cx="47400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roupagem sem sentido.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m 18" descr="national geographic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792088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/>
          <p:cNvSpPr txBox="1"/>
          <p:nvPr/>
        </p:nvSpPr>
        <p:spPr>
          <a:xfrm>
            <a:off x="899593" y="4221088"/>
            <a:ext cx="49685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Retiro-a para a sociedade sem moral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Imagem 72" descr="Danube Delta 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76672"/>
            <a:ext cx="792088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10"/>
          <p:cNvSpPr txBox="1"/>
          <p:nvPr/>
        </p:nvSpPr>
        <p:spPr>
          <a:xfrm>
            <a:off x="827584" y="5229200"/>
            <a:ext cx="75643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liberdade corporal.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Imagem 23" descr="00rosa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188640"/>
            <a:ext cx="3131840" cy="2638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82" descr="http://www.reinodosgifs.net/sensuais/02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5580112" y="2636912"/>
            <a:ext cx="3082303" cy="3791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4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8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4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0"/>
                            </p:stCondLst>
                            <p:childTnLst>
                              <p:par>
                                <p:cTn id="3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8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4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09" descr="ç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2" descr="Blue Eyes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 flipH="1">
            <a:off x="611560" y="620688"/>
            <a:ext cx="7920880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Blue Ey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20688"/>
            <a:ext cx="8064896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899593" y="3284984"/>
            <a:ext cx="381642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 livre, nasci sem amarras.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Minha nudez flui ao sabor da vida.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descompromisso sem dívida.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Dispo meu corpo dos preconceitos.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Desnudo minha alma do medo.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Deixo meus desejos satisfeitos.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coração sem segredos.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roupagem sem sentido.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Retiro-a para a sociedade sem moral.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liberdade corporal.</a:t>
            </a:r>
          </a:p>
          <a:p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1560" y="2492896"/>
            <a:ext cx="554461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 livre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Dorotéia Gomes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Imagem 23" descr="00rosa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88640"/>
            <a:ext cx="3131840" cy="2638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Imagem 209" descr="ç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91" descr="http://www.reinodosgifs.net/sensuais/4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268760"/>
            <a:ext cx="3086100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755576" y="1916832"/>
            <a:ext cx="55446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Sou livre.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e formatação: Dorotéia Gomes.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Internet.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www.sergrasan.com/doroteiagomesslides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27584" y="3501008"/>
            <a:ext cx="525658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www.doroteiagomes.recantodasletras.com.br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doroteiagomes06@gmail.com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m 23" descr="00rosa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3131840" cy="2638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Sou livre</Template>
  <TotalTime>27</TotalTime>
  <Words>148</Words>
  <Application>Microsoft Office PowerPoint</Application>
  <PresentationFormat>Apresentação na tela (4:3)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2014-11-13T17:18:26Z</dcterms:created>
  <dcterms:modified xsi:type="dcterms:W3CDTF">2014-11-13T17:45:40Z</dcterms:modified>
</cp:coreProperties>
</file>