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71" r:id="rId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9CsSa+q5RvzioUE+h5AxA==" hashData="2Om54I8JQng1UvnYIFvMRbl7LE0Fg8HfEG8ecidZqsYDUzRAun7wTFS1u8uVmYR/uN6ghgmm9Nz9ZbHkk26Fh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8"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F7A9A7"/>
    <a:srgbClr val="E9C0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A71B5-30A5-40F5-BBE4-5EF38BFDF50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14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AA139-868D-48E8-BEF2-6E48B7C49F7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480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69C5A5-5716-45C2-ACBD-36FDE759652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912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4CEDD7-2737-4A03-856C-965006DF481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89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F92F58-75C1-4FB0-80E2-D72975EC2E6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532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AE5CA4-A3F4-44CC-9DDE-C8431CC4DC7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05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2FDECE-8883-4D3C-94CD-93900891380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252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5A05C1-E51F-4F68-A249-8C78DCBAC0A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353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BF805-1B00-453E-A8D8-1F7BBF313ED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615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ED056D-809A-4ABF-8446-7376950AACA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109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116409-2895-4F8A-B5E5-48D46B66829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218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>
                <a:gamma/>
                <a:shade val="46275"/>
                <a:invGamma/>
              </a:srgbClr>
            </a:gs>
            <a:gs pos="50000">
              <a:srgbClr val="FF0000"/>
            </a:gs>
            <a:gs pos="100000">
              <a:srgbClr val="FF00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5F43386-0FE0-4127-AF03-4C8652275991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doroteiagomesslides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hyperlink" Target="http://www.sergrasan.com/joseclaudiopoesiasecronica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joseclaudiopoesiasecronicas" TargetMode="External"/><Relationship Id="rId2" Type="http://schemas.openxmlformats.org/officeDocument/2006/relationships/hyperlink" Target="http://www.sergrasan.com/doroteiagomesslide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827584" y="5254642"/>
            <a:ext cx="7632848" cy="1603359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dirty="0" smtClean="0"/>
          </a:p>
          <a:p>
            <a:endParaRPr lang="pt-BR" dirty="0" smtClean="0"/>
          </a:p>
          <a:p>
            <a:pPr algn="ctr"/>
            <a:r>
              <a:rPr lang="pt-BR" dirty="0" smtClean="0"/>
              <a:t>TEXTO</a:t>
            </a:r>
            <a:r>
              <a:rPr lang="pt-BR" dirty="0"/>
              <a:t>: DEIXE-ME SONHAR O TEU SONHO</a:t>
            </a:r>
          </a:p>
          <a:p>
            <a:pPr algn="ctr"/>
            <a:r>
              <a:rPr lang="pt-BR" dirty="0"/>
              <a:t>AUTOR: JOSÉ CLÁUDIO FERNANDES</a:t>
            </a:r>
          </a:p>
          <a:p>
            <a:pPr algn="ctr"/>
            <a:r>
              <a:rPr lang="pt-BR" dirty="0"/>
              <a:t>APRESENTAÇÃO: DOROTÉIA GOMES</a:t>
            </a:r>
          </a:p>
          <a:p>
            <a:pPr algn="ctr"/>
            <a:r>
              <a:rPr lang="pt-BR" i="1" u="sng" dirty="0">
                <a:hlinkClick r:id="rId3"/>
              </a:rPr>
              <a:t>www.sergrasan.com/doroteiagomesslides</a:t>
            </a:r>
            <a:endParaRPr lang="pt-BR" dirty="0"/>
          </a:p>
          <a:p>
            <a:pPr algn="ctr"/>
            <a:r>
              <a:rPr lang="pt-BR" i="1" dirty="0" smtClean="0">
                <a:hlinkClick r:id="rId4"/>
              </a:rPr>
              <a:t>www.sergrasan.com/joseclaudiopoesiasecronicas</a:t>
            </a:r>
            <a:endParaRPr lang="pt-BR" i="1" dirty="0" smtClean="0"/>
          </a:p>
          <a:p>
            <a:pPr algn="ctr"/>
            <a:r>
              <a:rPr lang="pt-BR" i="1" dirty="0" smtClean="0"/>
              <a:t> </a:t>
            </a:r>
            <a:endParaRPr lang="pt-BR" dirty="0"/>
          </a:p>
          <a:p>
            <a:r>
              <a:rPr lang="pt-BR" i="1" dirty="0"/>
              <a:t> </a:t>
            </a:r>
            <a:endParaRPr lang="pt-B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913" y="2060575"/>
            <a:ext cx="6913562" cy="3268663"/>
          </a:xfrm>
        </p:spPr>
        <p:txBody>
          <a:bodyPr/>
          <a:lstStyle/>
          <a:p>
            <a:pPr>
              <a:buFontTx/>
              <a:buNone/>
            </a:pPr>
            <a:r>
              <a:rPr lang="pt-BR" dirty="0"/>
              <a:t>   </a:t>
            </a:r>
            <a:endParaRPr lang="pt-BR" sz="2400" dirty="0">
              <a:latin typeface="Times New Roman" panose="0202060305040502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-3157"/>
            <a:ext cx="8785249" cy="525088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-10067"/>
            <a:ext cx="4382262" cy="525779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427984" y="-10067"/>
            <a:ext cx="4536777" cy="526095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42089" y="1052736"/>
            <a:ext cx="398589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Deixe-me sonhar o teu sonho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>
        <p:sndAc>
          <p:stSnd loop="1">
            <p:snd r:embed="rId2" name="Julio Iglesias   Hey (Saxophone Inst.wav"/>
          </p:stSnd>
        </p:sndAc>
      </p:transition>
    </mc:Choice>
    <mc:Fallback>
      <p:transition spd="slow" advClick="0" advTm="17000">
        <p:sndAc>
          <p:stSnd loop="1">
            <p:snd r:embed="rId2" name="Julio Iglesias   Hey (Saxophone In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8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16667E-6 1.85185E-6 L 0.01597 0.09907 L 0.03107 1.85185E-6 L 0.04704 0.09907 L 0.06302 1.85185E-6 L 0.07795 0.09907 L 0.09392 1.85185E-6 L 0.10902 0.09907 L 0.125 1.85185E-6 L 0.14097 0.09907 L 0.15607 1.85185E-6 L 0.17204 0.09907 L 0.18698 1.85185E-6 L 0.20295 0.09907 L 0.21892 1.85185E-6 L 0.23402 0.09907 L 0.25 1.85185E-6 " pathEditMode="relative" rAng="0" ptsTypes="AAAAAAAAAAAAAAA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400"/>
                            </p:stCondLst>
                            <p:childTnLst>
                              <p:par>
                                <p:cTn id="24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4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nimBg="1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755576" y="5373216"/>
            <a:ext cx="7632004" cy="1315781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6375" y="1989138"/>
            <a:ext cx="6481763" cy="31242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pt-BR" dirty="0"/>
              <a:t>   </a:t>
            </a:r>
            <a:endParaRPr lang="pt-BR" sz="2400" dirty="0">
              <a:latin typeface="Times New Roman" panose="0202060305040502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0"/>
            <a:ext cx="8676456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0"/>
            <a:ext cx="8676456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-53544"/>
            <a:ext cx="8676456" cy="519704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123728" y="5559492"/>
            <a:ext cx="5328592" cy="1384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Deixe-me sonhar o teu sonho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nesse sonho te amar,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395536" y="5543205"/>
            <a:ext cx="8280400" cy="1296614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esperança com que me recomponho,</a:t>
            </a: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</a:t>
            </a: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Nesse sonho de amor, acordar.</a:t>
            </a: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>
          <a:xfrm>
            <a:off x="1403350" y="1989138"/>
            <a:ext cx="6119813" cy="2808287"/>
          </a:xfrm>
        </p:spPr>
        <p:txBody>
          <a:bodyPr/>
          <a:lstStyle/>
          <a:p>
            <a:pPr algn="l"/>
            <a:endParaRPr lang="pt-BR" sz="24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6815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11270"/>
            <a:ext cx="9152544" cy="258097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5133" y="2588821"/>
            <a:ext cx="4612629" cy="2581494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637761" y="2588821"/>
            <a:ext cx="4521023" cy="258149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9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8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200"/>
                            </p:stCondLst>
                            <p:childTnLst>
                              <p:par>
                                <p:cTn id="4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683568" y="5398443"/>
            <a:ext cx="7992888" cy="1102864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1050" y="2565400"/>
            <a:ext cx="5040313" cy="1728788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pt-BR" sz="2800" dirty="0">
                <a:latin typeface="Times New Roman" panose="02020603050405020304" pitchFamily="18" charset="0"/>
              </a:rPr>
              <a:t>   </a:t>
            </a:r>
            <a:endParaRPr lang="pt-BR" sz="2000" dirty="0">
              <a:latin typeface="Times New Roman" panose="02020603050405020304" pitchFamily="18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547664" y="5517231"/>
            <a:ext cx="6840760" cy="985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enxugar tuas lágrimas com beijos,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Fazer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novo teus olhos reluzir,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25078" r="88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7531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7531" y="10197"/>
            <a:ext cx="9193695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576262" y="5373216"/>
            <a:ext cx="7920037" cy="1296516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2708275"/>
            <a:ext cx="7272337" cy="1757363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pt-BR" dirty="0"/>
              <a:t>   </a:t>
            </a:r>
            <a:endParaRPr lang="pt-BR" dirty="0">
              <a:latin typeface="Times New Roman" panose="02020603050405020304" pitchFamily="18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331640" y="5473775"/>
            <a:ext cx="6192688" cy="1384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Quem sabe realizar teus desejos,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que é melhor, fazer-te Feliz, Sorrir.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-27420"/>
            <a:ext cx="917972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1440" y="-27420"/>
            <a:ext cx="921544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440" y="-27420"/>
            <a:ext cx="925116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6000"/>
    </mc:Choice>
    <mc:Fallback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850"/>
                            </p:stCondLst>
                            <p:childTnLst>
                              <p:par>
                                <p:cTn id="17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539552" y="4653136"/>
            <a:ext cx="7920037" cy="2016596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dirty="0"/>
              <a:t>TEXTO: DEIXE-ME SONHAR O TEU SONHO</a:t>
            </a:r>
          </a:p>
          <a:p>
            <a:pPr algn="ctr"/>
            <a:r>
              <a:rPr lang="pt-BR" dirty="0"/>
              <a:t>AUTOR: JOSÉ CLÁUDIO FERNANDES</a:t>
            </a:r>
          </a:p>
          <a:p>
            <a:pPr algn="ctr"/>
            <a:r>
              <a:rPr lang="pt-BR" dirty="0"/>
              <a:t>APRESENTAÇÃO: DOROTÉIA GOMES</a:t>
            </a:r>
          </a:p>
          <a:p>
            <a:pPr algn="ctr"/>
            <a:r>
              <a:rPr lang="pt-BR" i="1" u="sng" dirty="0">
                <a:hlinkClick r:id="rId2"/>
              </a:rPr>
              <a:t>www.sergrasan.com/doroteiagomesslides</a:t>
            </a:r>
            <a:endParaRPr lang="pt-BR" dirty="0"/>
          </a:p>
          <a:p>
            <a:pPr algn="ctr"/>
            <a:r>
              <a:rPr lang="pt-BR" i="1" dirty="0" smtClean="0">
                <a:hlinkClick r:id="rId3"/>
              </a:rPr>
              <a:t>www.sergrasan.com/joseclaudiopoesiasecronicas</a:t>
            </a:r>
            <a:endParaRPr lang="pt-BR" i="1" dirty="0" smtClean="0"/>
          </a:p>
          <a:p>
            <a:r>
              <a:rPr lang="pt-BR" i="1" dirty="0" smtClean="0"/>
              <a:t> </a:t>
            </a:r>
            <a:endParaRPr lang="pt-BR" dirty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19250" y="2565400"/>
            <a:ext cx="6191250" cy="2260600"/>
          </a:xfrm>
        </p:spPr>
        <p:txBody>
          <a:bodyPr/>
          <a:lstStyle/>
          <a:p>
            <a:pPr>
              <a:buFontTx/>
              <a:buNone/>
            </a:pPr>
            <a:r>
              <a:rPr lang="pt-BR" dirty="0">
                <a:latin typeface="Times New Roman" panose="02020603050405020304" pitchFamily="18" charset="0"/>
              </a:rPr>
              <a:t>   </a:t>
            </a:r>
            <a:endParaRPr lang="pt-BR" sz="2400" dirty="0">
              <a:latin typeface="Times New Roman" panose="0202060305040502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2808"/>
            <a:ext cx="8820472" cy="463032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000"/>
    </mc:Choice>
    <mc:Fallback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  <p:bldP spid="18435" grpId="0" build="p"/>
    </p:bld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DEIXE-ME SONHAR TEU SONHO</Template>
  <TotalTime>4</TotalTime>
  <Words>86</Words>
  <Application>Microsoft Office PowerPoint</Application>
  <PresentationFormat>Apresentação na tela (4:3)</PresentationFormat>
  <Paragraphs>35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DOROTÉIA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keywords>DOROTÉIA GOMES</cp:keywords>
  <dc:description>DOROTÉIA GOMES</dc:description>
  <cp:lastModifiedBy>User</cp:lastModifiedBy>
  <cp:revision>1</cp:revision>
  <dcterms:created xsi:type="dcterms:W3CDTF">2013-11-09T18:40:36Z</dcterms:created>
  <dcterms:modified xsi:type="dcterms:W3CDTF">2013-11-09T18:45:35Z</dcterms:modified>
  <cp:category>AMOR</cp:category>
</cp:coreProperties>
</file>