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58" r:id="rId4"/>
    <p:sldId id="269" r:id="rId5"/>
    <p:sldId id="263" r:id="rId6"/>
    <p:sldId id="267" r:id="rId7"/>
    <p:sldId id="270" r:id="rId8"/>
    <p:sldId id="264" r:id="rId9"/>
    <p:sldId id="265" r:id="rId10"/>
    <p:sldId id="268" r:id="rId11"/>
    <p:sldId id="260" r:id="rId12"/>
    <p:sldId id="261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74" d="100"/>
          <a:sy n="74" d="100"/>
        </p:scale>
        <p:origin x="1290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182E4-5DD0-4CE2-83B5-9A02E7EB1D14}" type="datetimeFigureOut">
              <a:rPr lang="pt-BR" smtClean="0"/>
              <a:t>22/06/2015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64C77-3E99-4CD1-9AD3-9BF68DBF1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0703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20000">
        <p:fade/>
      </p:transition>
    </mc:Choice>
    <mc:Fallback xmlns=""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182E4-5DD0-4CE2-83B5-9A02E7EB1D14}" type="datetimeFigureOut">
              <a:rPr lang="pt-BR" smtClean="0"/>
              <a:t>22/06/2015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64C77-3E99-4CD1-9AD3-9BF68DBF1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7144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20000">
        <p:fade/>
      </p:transition>
    </mc:Choice>
    <mc:Fallback xmlns=""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182E4-5DD0-4CE2-83B5-9A02E7EB1D14}" type="datetimeFigureOut">
              <a:rPr lang="pt-BR" smtClean="0"/>
              <a:t>22/06/2015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64C77-3E99-4CD1-9AD3-9BF68DBF1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5107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20000">
        <p:fade/>
      </p:transition>
    </mc:Choice>
    <mc:Fallback xmlns=""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182E4-5DD0-4CE2-83B5-9A02E7EB1D14}" type="datetimeFigureOut">
              <a:rPr lang="pt-BR" smtClean="0"/>
              <a:t>22/06/2015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64C77-3E99-4CD1-9AD3-9BF68DBF1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5061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20000">
        <p:fade/>
      </p:transition>
    </mc:Choice>
    <mc:Fallback xmlns=""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182E4-5DD0-4CE2-83B5-9A02E7EB1D14}" type="datetimeFigureOut">
              <a:rPr lang="pt-BR" smtClean="0"/>
              <a:t>22/06/2015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64C77-3E99-4CD1-9AD3-9BF68DBF1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90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20000">
        <p:fade/>
      </p:transition>
    </mc:Choice>
    <mc:Fallback xmlns=""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182E4-5DD0-4CE2-83B5-9A02E7EB1D14}" type="datetimeFigureOut">
              <a:rPr lang="pt-BR" smtClean="0"/>
              <a:t>22/06/2015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64C77-3E99-4CD1-9AD3-9BF68DBF1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5523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20000">
        <p:fade/>
      </p:transition>
    </mc:Choice>
    <mc:Fallback xmlns=""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182E4-5DD0-4CE2-83B5-9A02E7EB1D14}" type="datetimeFigureOut">
              <a:rPr lang="pt-BR" smtClean="0"/>
              <a:t>22/06/2015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64C77-3E99-4CD1-9AD3-9BF68DBF1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8388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20000">
        <p:fade/>
      </p:transition>
    </mc:Choice>
    <mc:Fallback xmlns=""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182E4-5DD0-4CE2-83B5-9A02E7EB1D14}" type="datetimeFigureOut">
              <a:rPr lang="pt-BR" smtClean="0"/>
              <a:t>22/06/2015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64C77-3E99-4CD1-9AD3-9BF68DBF1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5029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20000">
        <p:fade/>
      </p:transition>
    </mc:Choice>
    <mc:Fallback xmlns=""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182E4-5DD0-4CE2-83B5-9A02E7EB1D14}" type="datetimeFigureOut">
              <a:rPr lang="pt-BR" smtClean="0"/>
              <a:t>22/06/2015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64C77-3E99-4CD1-9AD3-9BF68DBF1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1077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20000">
        <p:fade/>
      </p:transition>
    </mc:Choice>
    <mc:Fallback xmlns=""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182E4-5DD0-4CE2-83B5-9A02E7EB1D14}" type="datetimeFigureOut">
              <a:rPr lang="pt-BR" smtClean="0"/>
              <a:t>22/06/2015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64C77-3E99-4CD1-9AD3-9BF68DBF1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7202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20000">
        <p:fade/>
      </p:transition>
    </mc:Choice>
    <mc:Fallback xmlns=""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182E4-5DD0-4CE2-83B5-9A02E7EB1D14}" type="datetimeFigureOut">
              <a:rPr lang="pt-BR" smtClean="0"/>
              <a:t>22/06/2015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64C77-3E99-4CD1-9AD3-9BF68DBF1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4135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20000">
        <p:fade/>
      </p:transition>
    </mc:Choice>
    <mc:Fallback xmlns=""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3182E4-5DD0-4CE2-83B5-9A02E7EB1D14}" type="datetimeFigureOut">
              <a:rPr lang="pt-BR" smtClean="0"/>
              <a:t>22/06/2015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764C77-3E99-4CD1-9AD3-9BF68DBF10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76793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500" advClick="0" advTm="20000">
        <p:fade/>
      </p:transition>
    </mc:Choice>
    <mc:Fallback xmlns="">
      <p:transition spd="slow" advClick="0" advTm="20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doroteiagomesslides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doroteiagomes06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cuments\CONTINUE ANDANDO\CONTINUE ANDANDO\Slide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ocuments\CONTINUE ANDANDO\CONTINUE ANDANDO\Slide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704"/>
            <a:ext cx="4572000" cy="3475704"/>
          </a:xfrm>
          <a:prstGeom prst="rect">
            <a:avLst/>
          </a:prstGeom>
          <a:noFill/>
          <a:effectLst>
            <a:reflection endPos="88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Usuario\Documents\CONTINUE ANDANDO\CONTINUE ANDANDO\Slide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-46704"/>
            <a:ext cx="4572000" cy="3475704"/>
          </a:xfrm>
          <a:prstGeom prst="rect">
            <a:avLst/>
          </a:prstGeom>
          <a:noFill/>
          <a:effectLst>
            <a:reflection endPos="88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555776" y="908720"/>
            <a:ext cx="6336704" cy="2554545"/>
          </a:xfrm>
          <a:prstGeom prst="rect">
            <a:avLst/>
          </a:prstGeom>
          <a:noFill/>
        </p:spPr>
        <p:txBody>
          <a:bodyPr wrap="square" rtlCol="0">
            <a:prstTxWarp prst="textFadeRight">
              <a:avLst/>
            </a:prstTxWarp>
            <a:spAutoFit/>
            <a:scene3d>
              <a:camera prst="perspectiveContrastingRightFacing"/>
              <a:lightRig rig="threePt" dir="t"/>
            </a:scene3d>
            <a:sp3d extrusionH="57150">
              <a:bevelT w="50800" h="38100" prst="riblet"/>
            </a:sp3d>
          </a:bodyPr>
          <a:lstStyle/>
          <a:p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</a:rPr>
              <a:t>C O N T I N U E  </a:t>
            </a:r>
          </a:p>
          <a:p>
            <a:endParaRPr lang="pt-BR" sz="32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  <a:latin typeface="Lucida Calligraphy" pitchFamily="66" charset="0"/>
            </a:endParaRPr>
          </a:p>
          <a:p>
            <a:endParaRPr lang="pt-BR" sz="3200" b="1" dirty="0" smtClean="0">
              <a:ln>
                <a:solidFill>
                  <a:srgbClr val="FF0000"/>
                </a:solidFill>
              </a:ln>
              <a:solidFill>
                <a:srgbClr val="FF0000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  <a:latin typeface="Lucida Calligraphy" pitchFamily="66" charset="0"/>
            </a:endParaRPr>
          </a:p>
          <a:p>
            <a:pPr algn="ctr"/>
            <a:r>
              <a:rPr lang="pt-BR" sz="32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</a:rPr>
              <a:t> </a:t>
            </a:r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</a:rPr>
              <a:t>                 </a:t>
            </a:r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</a:rPr>
              <a:t>A N D A N D O</a:t>
            </a:r>
            <a:endParaRPr lang="pt-B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7382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20000">
        <p:fade/>
        <p:sndAc>
          <p:stSnd loop="1">
            <p:snd r:embed="rId2" name="Hairspray   I know where I've been ( 1.wav"/>
          </p:stSnd>
        </p:sndAc>
      </p:transition>
    </mc:Choice>
    <mc:Fallback xmlns="">
      <p:transition spd="slow" advClick="0" advTm="20000">
        <p:fade/>
        <p:sndAc>
          <p:stSnd loop="1">
            <p:snd r:embed="rId4" name="Hairspray   I know where I've been (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6" dur="675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250"/>
                            </p:stCondLst>
                            <p:childTnLst>
                              <p:par>
                                <p:cTn id="8" presetID="12" presetClass="entr" presetSubtype="2" repeatCount="2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8" repeatCount="2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750"/>
                            </p:stCondLst>
                            <p:childTnLst>
                              <p:par>
                                <p:cTn id="17" presetID="37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6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100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25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3251"/>
                            </p:stCondLst>
                            <p:childTnLst>
                              <p:par>
                                <p:cTn id="32" presetID="34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0.18125 0.31505 L -0.15746 -0.12315 " pathEditMode="relative" rAng="0" ptsTypes="AA">
                                      <p:cBhvr>
                                        <p:cTn id="33" dur="2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" y="-21921"/>
                                    </p:animMotion>
                                    <p:animRot by="1500000">
                                      <p:cBhvr>
                                        <p:cTn id="34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5" dur="125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6" dur="125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7" dur="1250" fill="hold">
                                          <p:stCondLst>
                                            <p:cond delay="3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Usuario\Documents\CONTINUE ANDANDO\CONTINUE ANDANDO\Slide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Usuario\Documents\CONTINUE ANDANDO\CONTINUE ANDANDO\Slide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742" y="2124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467544" y="5403415"/>
            <a:ext cx="86027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itchFamily="66" charset="0"/>
              </a:rPr>
              <a:t>Às vezes o caminhar é lento, mas o importante é não parar.</a:t>
            </a:r>
            <a:br>
              <a:rPr lang="pt-BR" sz="2000" b="1" dirty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itchFamily="66" charset="0"/>
              </a:rPr>
            </a:br>
            <a:r>
              <a:rPr lang="pt-BR" sz="2000" b="1" dirty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itchFamily="66" charset="0"/>
              </a:rPr>
              <a:t>Mesmo um pequeno progresso é um avanço na direção certa.</a:t>
            </a:r>
            <a:br>
              <a:rPr lang="pt-BR" sz="2000" b="1" dirty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itchFamily="66" charset="0"/>
              </a:rPr>
            </a:br>
            <a:endParaRPr lang="pt-BR" sz="2000" b="1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3702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21000">
        <p:fade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30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cuments\CONTINUE ANDANDO\CONTINUE ANDANDO\Slide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499668"/>
            <a:ext cx="9144000" cy="7357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Usuario\Documents\CONTINUE ANDANDO\CONTINUE ANDANDO\Slide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992" y="-499668"/>
            <a:ext cx="4752528" cy="4250980"/>
          </a:xfrm>
          <a:prstGeom prst="rect">
            <a:avLst/>
          </a:prstGeom>
          <a:noFill/>
          <a:effectLst>
            <a:reflection blurRad="635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Usuario\Documents\CONTINUE ANDANDO\CONTINUE ANDANDO\Slide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90088" y="-505348"/>
            <a:ext cx="4581560" cy="4176464"/>
          </a:xfrm>
          <a:prstGeom prst="rect">
            <a:avLst/>
          </a:prstGeom>
          <a:noFill/>
          <a:effectLst>
            <a:reflection blurRad="635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512" y="4898776"/>
            <a:ext cx="86409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Lucida Calligraphy" pitchFamily="66" charset="0"/>
              </a:rPr>
              <a:t>E qualquer um é capaz de fazer um pequeno progresso.</a:t>
            </a:r>
            <a:br>
              <a:rPr lang="pt-BR" sz="24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Lucida Calligraphy" pitchFamily="66" charset="0"/>
              </a:rPr>
            </a:br>
            <a:r>
              <a:rPr lang="pt-BR" sz="24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Lucida Calligraphy" pitchFamily="66" charset="0"/>
              </a:rPr>
              <a:t>             Se você não pode conquistar algo importante hoje, conquiste algo menor.</a:t>
            </a:r>
            <a:br>
              <a:rPr lang="pt-BR" sz="24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Lucida Calligraphy" pitchFamily="66" charset="0"/>
              </a:rPr>
            </a:br>
            <a:endParaRPr lang="pt-BR" sz="24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586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21000">
        <p:fade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1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lh6.googleusercontent.com/-PIyZU4YTKNU/VMLGXIXPUII/AAAAAAAApiA/Z5rrcOJDEw8/w346-h484/15%2B-%2B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79512" y="5445224"/>
            <a:ext cx="86409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latin typeface="Lucida Calligraphy" pitchFamily="66" charset="0"/>
              </a:rPr>
              <a:t>Pequenos riachos se transformam em rios poderosos.</a:t>
            </a:r>
            <a:br>
              <a:rPr lang="pt-BR" sz="2000" b="1" dirty="0">
                <a:latin typeface="Lucida Calligraphy" pitchFamily="66" charset="0"/>
              </a:rPr>
            </a:br>
            <a:r>
              <a:rPr lang="pt-BR" sz="2000" b="1" dirty="0">
                <a:latin typeface="Lucida Calligraphy" pitchFamily="66" charset="0"/>
              </a:rPr>
              <a:t>Continue em frente.</a:t>
            </a:r>
            <a:br>
              <a:rPr lang="pt-BR" sz="2000" b="1" dirty="0">
                <a:latin typeface="Lucida Calligraphy" pitchFamily="66" charset="0"/>
              </a:rPr>
            </a:br>
            <a:endParaRPr lang="pt-BR" sz="2000" b="1" dirty="0"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090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cuments\CONTINUE ANDANDO\CONTINUE ANDANDO\Slide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uario\Documents\CONTINUE ANDANDO\CONTINUE ANDANDO\Slide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9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39552" y="5414158"/>
            <a:ext cx="82809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latin typeface="Lucida Calligraphy" pitchFamily="66" charset="0"/>
              </a:rPr>
              <a:t>O que de manhã parecia fora do alcance, pode ficar mais</a:t>
            </a:r>
            <a:br>
              <a:rPr lang="pt-BR" sz="2000" b="1" dirty="0">
                <a:latin typeface="Lucida Calligraphy" pitchFamily="66" charset="0"/>
              </a:rPr>
            </a:br>
            <a:r>
              <a:rPr lang="pt-BR" sz="2000" b="1" dirty="0">
                <a:latin typeface="Lucida Calligraphy" pitchFamily="66" charset="0"/>
              </a:rPr>
              <a:t>próximo à tarde se você continuar em frente.</a:t>
            </a:r>
            <a:br>
              <a:rPr lang="pt-BR" sz="2000" b="1" dirty="0">
                <a:latin typeface="Lucida Calligraphy" pitchFamily="66" charset="0"/>
              </a:rPr>
            </a:br>
            <a:endParaRPr lang="pt-BR" sz="2000" b="1" dirty="0"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28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8000">
        <p:fade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uario\Documents\CONTINUE ANDANDO\CONTINUE ANDANDO\Slide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Usuario\Documents\CONTINUE ANDANDO\CONTINUE ANDANDO\Slide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8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283968" y="620688"/>
            <a:ext cx="45365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FF0000"/>
                </a:solidFill>
                <a:latin typeface="Lucida Calligraphy" pitchFamily="66" charset="0"/>
              </a:rPr>
              <a:t>O tempo que usar trabalhando com paixão e</a:t>
            </a:r>
            <a:br>
              <a:rPr lang="pt-BR" sz="2400" b="1" dirty="0">
                <a:solidFill>
                  <a:srgbClr val="FF0000"/>
                </a:solidFill>
                <a:latin typeface="Lucida Calligraphy" pitchFamily="66" charset="0"/>
              </a:rPr>
            </a:br>
            <a:r>
              <a:rPr lang="pt-BR" sz="2400" b="1" dirty="0">
                <a:solidFill>
                  <a:srgbClr val="FF0000"/>
                </a:solidFill>
                <a:latin typeface="Lucida Calligraphy" pitchFamily="66" charset="0"/>
              </a:rPr>
              <a:t>intensidade aproximará você do seu objetivo.</a:t>
            </a:r>
            <a:br>
              <a:rPr lang="pt-BR" sz="2400" b="1" dirty="0">
                <a:solidFill>
                  <a:srgbClr val="FF0000"/>
                </a:solidFill>
                <a:latin typeface="Lucida Calligraphy" pitchFamily="66" charset="0"/>
              </a:rPr>
            </a:br>
            <a:endParaRPr lang="pt-BR" sz="2400" b="1" dirty="0">
              <a:solidFill>
                <a:srgbClr val="FF0000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927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6000">
        <p:fade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25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25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cuments\CONTINUE ANDANDO\Apresentação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ocuments\CONTINUE ANDANDO\Apresentação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92767" cy="3429000"/>
          </a:xfrm>
          <a:prstGeom prst="rect">
            <a:avLst/>
          </a:prstGeom>
          <a:noFill/>
          <a:effectLst>
            <a:reflection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Usuario\Documents\CONTINUE ANDANDO\Apresentação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56415" y="29915"/>
            <a:ext cx="4592767" cy="3429000"/>
          </a:xfrm>
          <a:prstGeom prst="rect">
            <a:avLst/>
          </a:prstGeom>
          <a:noFill/>
          <a:effectLst>
            <a:reflection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067944" y="3717032"/>
            <a:ext cx="4680520" cy="2389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FF0000"/>
                </a:solidFill>
                <a:latin typeface="Lucida Calligraphy" pitchFamily="66" charset="0"/>
              </a:rPr>
              <a:t>Bem </a:t>
            </a:r>
            <a:r>
              <a:rPr lang="pt-BR" sz="2400" b="1" dirty="0">
                <a:solidFill>
                  <a:srgbClr val="FF0000"/>
                </a:solidFill>
                <a:latin typeface="Lucida Calligraphy" pitchFamily="66" charset="0"/>
              </a:rPr>
              <a:t>mais difícil começar de novo se você para completamente.</a:t>
            </a:r>
            <a:br>
              <a:rPr lang="pt-BR" sz="2400" b="1" dirty="0">
                <a:solidFill>
                  <a:srgbClr val="FF0000"/>
                </a:solidFill>
                <a:latin typeface="Lucida Calligraphy" pitchFamily="66" charset="0"/>
              </a:rPr>
            </a:br>
            <a:r>
              <a:rPr lang="pt-BR" sz="2400" b="1" dirty="0">
                <a:solidFill>
                  <a:srgbClr val="FF0000"/>
                </a:solidFill>
                <a:latin typeface="Lucida Calligraphy" pitchFamily="66" charset="0"/>
              </a:rPr>
              <a:t>Então, continue em frente.</a:t>
            </a:r>
            <a:br>
              <a:rPr lang="pt-BR" sz="2400" b="1" dirty="0">
                <a:solidFill>
                  <a:srgbClr val="FF0000"/>
                </a:solidFill>
                <a:latin typeface="Lucida Calligraphy" pitchFamily="66" charset="0"/>
              </a:rPr>
            </a:br>
            <a:r>
              <a:rPr lang="pt-BR" sz="2400" b="1" dirty="0">
                <a:solidFill>
                  <a:srgbClr val="FF0000"/>
                </a:solidFill>
              </a:rPr>
              <a:t/>
            </a:r>
            <a:br>
              <a:rPr lang="pt-BR" sz="2400" b="1" dirty="0">
                <a:solidFill>
                  <a:srgbClr val="FF0000"/>
                </a:solidFill>
              </a:rPr>
            </a:br>
            <a:endParaRPr lang="pt-B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988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20000">
        <p:fade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250"/>
                            </p:stCondLst>
                            <p:childTnLst>
                              <p:par>
                                <p:cTn id="16" presetID="3" presetClass="exit" presetSubtype="10" fill="hold" nodeType="after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50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cuments\CONTINUE ANDANDO\CONTINUE ANDANDO\Slide23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264" y="836712"/>
            <a:ext cx="7632848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uario\Documents\CONTINUE ANDANDO\CONTINUE ANDANDO\Slide2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512" y="5589240"/>
            <a:ext cx="88569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solidFill>
                  <a:srgbClr val="FF0000"/>
                </a:solidFill>
                <a:latin typeface="Lucida Calligraphy" pitchFamily="66" charset="0"/>
              </a:rPr>
              <a:t>Não desperdice a chance que você mesmo criou.</a:t>
            </a:r>
            <a:br>
              <a:rPr lang="pt-BR" sz="2000" b="1" dirty="0">
                <a:solidFill>
                  <a:srgbClr val="FF0000"/>
                </a:solidFill>
                <a:latin typeface="Lucida Calligraphy" pitchFamily="66" charset="0"/>
              </a:rPr>
            </a:br>
            <a:r>
              <a:rPr lang="pt-BR" sz="2000" b="1" dirty="0">
                <a:solidFill>
                  <a:srgbClr val="FF0000"/>
                </a:solidFill>
                <a:latin typeface="Lucida Calligraphy" pitchFamily="66" charset="0"/>
              </a:rPr>
              <a:t>Existe algo que pode ser feito agora mesmo, ainda hoje.</a:t>
            </a:r>
            <a:br>
              <a:rPr lang="pt-BR" sz="2000" b="1" dirty="0">
                <a:solidFill>
                  <a:srgbClr val="FF0000"/>
                </a:solidFill>
                <a:latin typeface="Lucida Calligraphy" pitchFamily="66" charset="0"/>
              </a:rPr>
            </a:br>
            <a:r>
              <a:rPr lang="pt-BR" sz="2000" b="1" dirty="0">
                <a:solidFill>
                  <a:srgbClr val="FF0000"/>
                </a:solidFill>
                <a:latin typeface="Lucida Calligraphy" pitchFamily="66" charset="0"/>
              </a:rPr>
              <a:t>Pode não ser muito, mas fará com que você continue no jogo.</a:t>
            </a:r>
            <a:br>
              <a:rPr lang="pt-BR" sz="2000" b="1" dirty="0">
                <a:solidFill>
                  <a:srgbClr val="FF0000"/>
                </a:solidFill>
                <a:latin typeface="Lucida Calligraphy" pitchFamily="66" charset="0"/>
              </a:rPr>
            </a:br>
            <a:endParaRPr lang="pt-BR" sz="2000" b="1" dirty="0">
              <a:solidFill>
                <a:srgbClr val="FF0000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196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23000">
        <p:fade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cuments\CONTINUE ANDANDO\CONTINUE ANDANDO\Slide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Usuario\Documents\CONTINUE ANDANDO\CONTINUE ANDANDO\Slide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067944" y="4653136"/>
            <a:ext cx="34563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solidFill>
                  <a:srgbClr val="FF0000"/>
                </a:solidFill>
                <a:latin typeface="Lucida Calligraphy" pitchFamily="66" charset="0"/>
              </a:rPr>
              <a:t>Caminhe rápido enquanto puder.</a:t>
            </a:r>
            <a:br>
              <a:rPr lang="pt-BR" sz="2000" b="1" dirty="0">
                <a:solidFill>
                  <a:srgbClr val="FF0000"/>
                </a:solidFill>
                <a:latin typeface="Lucida Calligraphy" pitchFamily="66" charset="0"/>
              </a:rPr>
            </a:br>
            <a:endParaRPr lang="pt-BR" sz="2000" b="1" dirty="0">
              <a:solidFill>
                <a:srgbClr val="FF0000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1325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:fade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5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75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uario\Documents\CONTINUE ANDANDO\CONTINUE ANDANDO\Slide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Usuario\Documents\CONTINUE ANDANDO\CONTINUE ANDANDO\Slide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286000" y="269033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4860032" y="188640"/>
            <a:ext cx="4104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rgbClr val="FF0000"/>
                </a:solidFill>
                <a:latin typeface="Lucida Calligraphy" pitchFamily="66" charset="0"/>
              </a:rPr>
              <a:t>Caminhe lentamente quando for preciso</a:t>
            </a:r>
            <a:r>
              <a:rPr lang="pt-B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8780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5000">
        <p:fade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5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cuments\CONTINUE ANDANDO\CONTINUE ANDANDO\Slide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uario\Documents\CONTINUE ANDANDO\CONTINUE ANDANDO\Slide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2400"/>
            <a:ext cx="45396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Usuario\Documents\CONTINUE ANDANDO\CONTINUE ANDANDO\Slide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39640" y="-3240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619672" y="260648"/>
            <a:ext cx="52383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>
                <a:solidFill>
                  <a:srgbClr val="FF0000"/>
                </a:solidFill>
                <a:latin typeface="Lucida Calligraphy" pitchFamily="66" charset="0"/>
              </a:rPr>
              <a:t>Mas, seja o que for, continue andando.</a:t>
            </a:r>
            <a:br>
              <a:rPr lang="pt-BR" sz="2400" dirty="0">
                <a:solidFill>
                  <a:srgbClr val="FF0000"/>
                </a:solidFill>
                <a:latin typeface="Lucida Calligraphy" pitchFamily="66" charset="0"/>
              </a:rPr>
            </a:br>
            <a:r>
              <a:rPr lang="pt-BR" sz="2400" dirty="0">
                <a:solidFill>
                  <a:srgbClr val="FF0000"/>
                </a:solidFill>
                <a:latin typeface="Lucida Calligraphy" pitchFamily="66" charset="0"/>
              </a:rPr>
              <a:t/>
            </a:r>
            <a:br>
              <a:rPr lang="pt-BR" sz="2400" dirty="0">
                <a:solidFill>
                  <a:srgbClr val="FF0000"/>
                </a:solidFill>
                <a:latin typeface="Lucida Calligraphy" pitchFamily="66" charset="0"/>
              </a:rPr>
            </a:br>
            <a:endParaRPr lang="pt-BR" sz="24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236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Click="0" advTm="12000">
        <p:fad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cuments\CONTINUE ANDANDO\CONTINUE ANDANDO\Slide26.JPG"/>
          <p:cNvPicPr>
            <a:picLocks noChangeAspect="1" noChangeArrowheads="1"/>
          </p:cNvPicPr>
          <p:nvPr/>
        </p:nvPicPr>
        <p:blipFill>
          <a:blip r:embed="rId2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suario\Documents\CONTINUE ANDANDO\CONTINUE ANDANDO\Slide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835696" y="2924943"/>
            <a:ext cx="56166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/>
              <a:t>Texto: Continue andando</a:t>
            </a:r>
          </a:p>
          <a:p>
            <a:r>
              <a:rPr lang="pt-BR" sz="2400" b="1" dirty="0" err="1"/>
              <a:t>Autor:Alexandre</a:t>
            </a:r>
            <a:r>
              <a:rPr lang="pt-BR" sz="2400" b="1" dirty="0"/>
              <a:t> </a:t>
            </a:r>
            <a:r>
              <a:rPr lang="pt-BR" sz="2400" b="1" dirty="0" err="1"/>
              <a:t>Sokolowsk</a:t>
            </a:r>
            <a:endParaRPr lang="pt-BR" sz="2400" b="1" dirty="0"/>
          </a:p>
          <a:p>
            <a:r>
              <a:rPr lang="pt-BR" sz="2400" b="1" dirty="0"/>
              <a:t>Formatação: Dorotéia Gomes</a:t>
            </a:r>
          </a:p>
          <a:p>
            <a:r>
              <a:rPr lang="pt-BR" sz="2400" b="1" dirty="0" err="1" smtClean="0"/>
              <a:t>Música:I</a:t>
            </a:r>
            <a:r>
              <a:rPr lang="pt-BR" sz="2400" b="1" dirty="0" smtClean="0"/>
              <a:t> </a:t>
            </a:r>
            <a:r>
              <a:rPr lang="pt-BR" sz="2400" b="1" dirty="0" err="1" smtClean="0"/>
              <a:t>know</a:t>
            </a:r>
            <a:r>
              <a:rPr lang="pt-BR" sz="2400" b="1" dirty="0" smtClean="0"/>
              <a:t> </a:t>
            </a:r>
            <a:r>
              <a:rPr lang="pt-BR" sz="2400" b="1" dirty="0" err="1" smtClean="0"/>
              <a:t>where</a:t>
            </a:r>
            <a:r>
              <a:rPr lang="pt-BR" sz="2400" b="1" dirty="0" smtClean="0"/>
              <a:t> </a:t>
            </a:r>
            <a:r>
              <a:rPr lang="pt-BR" sz="2400" b="1" dirty="0" err="1" smtClean="0"/>
              <a:t>I’ve</a:t>
            </a:r>
            <a:r>
              <a:rPr lang="pt-BR" sz="2400" b="1" dirty="0" smtClean="0"/>
              <a:t> </a:t>
            </a:r>
            <a:r>
              <a:rPr lang="pt-BR" sz="2400" b="1" dirty="0" err="1" smtClean="0"/>
              <a:t>been</a:t>
            </a:r>
            <a:endParaRPr lang="pt-BR" sz="2400" b="1" dirty="0"/>
          </a:p>
          <a:p>
            <a:r>
              <a:rPr lang="pt-BR" sz="2400" b="1" u="sng" dirty="0">
                <a:hlinkClick r:id="rId3"/>
              </a:rPr>
              <a:t>www.sergrasan.com/doroteiagomesslides</a:t>
            </a:r>
            <a:endParaRPr lang="pt-BR" sz="2400" b="1" dirty="0"/>
          </a:p>
          <a:p>
            <a:r>
              <a:rPr lang="pt-BR" sz="2400" b="1" u="sng" dirty="0">
                <a:hlinkClick r:id="rId4"/>
              </a:rPr>
              <a:t>doroteiagomes06@gmail.com</a:t>
            </a:r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453812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21000">
        <p:fade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6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750"/>
                            </p:stCondLst>
                            <p:childTnLst>
                              <p:par>
                                <p:cTn id="2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500"/>
                            </p:stCondLst>
                            <p:childTnLst>
                              <p:par>
                                <p:cTn id="3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250"/>
                            </p:stCondLst>
                            <p:childTnLst>
                              <p:par>
                                <p:cTn id="3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4750"/>
                            </p:stCondLst>
                            <p:childTnLst>
                              <p:par>
                                <p:cTn id="5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7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NTINUE ANDAND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CONTINUAR ANDANDO</Template>
  <TotalTime>1</TotalTime>
  <Words>127</Words>
  <Application>Microsoft Office PowerPoint</Application>
  <PresentationFormat>Apresentação na tela (4:3)</PresentationFormat>
  <Paragraphs>21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6" baseType="lpstr">
      <vt:lpstr>Arial</vt:lpstr>
      <vt:lpstr>Calibri</vt:lpstr>
      <vt:lpstr>Lucida Calligraphy</vt:lpstr>
      <vt:lpstr>CONTINUE ANDANDO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Dorotéia</dc:creator>
  <cp:lastModifiedBy>Dorotéia</cp:lastModifiedBy>
  <cp:revision>1</cp:revision>
  <dcterms:created xsi:type="dcterms:W3CDTF">2015-06-22T21:05:26Z</dcterms:created>
  <dcterms:modified xsi:type="dcterms:W3CDTF">2015-06-22T21:06:27Z</dcterms:modified>
</cp:coreProperties>
</file>